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0" r:id="rId5"/>
  </p:sldMasterIdLst>
  <p:notesMasterIdLst>
    <p:notesMasterId r:id="rId12"/>
  </p:notesMasterIdLst>
  <p:sldIdLst>
    <p:sldId id="271" r:id="rId6"/>
    <p:sldId id="2141411293" r:id="rId7"/>
    <p:sldId id="2141411294" r:id="rId8"/>
    <p:sldId id="2141411295" r:id="rId9"/>
    <p:sldId id="2141411296" r:id="rId10"/>
    <p:sldId id="2141411297" r:id="rId11"/>
  </p:sldIdLst>
  <p:sldSz cx="9144000" cy="5143500" type="screen16x9"/>
  <p:notesSz cx="6858000" cy="9144000"/>
  <p:custDataLst>
    <p:tags r:id="rId13"/>
  </p:custDataLst>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7FEE040-E1A0-9DE5-4158-4FA3769E7B21}" name="Rollins, Kristina" initials="KR" userId="S::Kristina.Rollins@nrg.com::631bc9f2-2598-4ca9-ba04-55d99ed39b8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AAFD"/>
    <a:srgbClr val="97999C"/>
    <a:srgbClr val="1DEEFB"/>
    <a:srgbClr val="0A38D9"/>
    <a:srgbClr val="0D1D5E"/>
    <a:srgbClr val="235FE7"/>
    <a:srgbClr val="F3F3F3"/>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2833802-FEF1-4C79-8D5D-14CF1EAF98D9}">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258" autoAdjust="0"/>
    <p:restoredTop sz="89104" autoAdjust="0"/>
  </p:normalViewPr>
  <p:slideViewPr>
    <p:cSldViewPr snapToGrid="0" snapToObjects="1">
      <p:cViewPr varScale="1">
        <p:scale>
          <a:sx n="87" d="100"/>
          <a:sy n="87" d="100"/>
        </p:scale>
        <p:origin x="156" y="60"/>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ags" Target="tags/tag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viewProps" Target="viewProps.xml"/><Relationship Id="rId10" Type="http://schemas.openxmlformats.org/officeDocument/2006/relationships/slide" Target="slides/slide5.xml"/><Relationship Id="rId19" Type="http://schemas.microsoft.com/office/2018/10/relationships/authors" Target="author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rnes, Bill" userId="abf1f437-3153-4041-a80b-501522cdd374" providerId="ADAL" clId="{0F2AFF25-F94F-4C1A-8673-D84F7016B99C}"/>
    <pc:docChg chg="custSel modSld">
      <pc:chgData name="Barnes, Bill" userId="abf1f437-3153-4041-a80b-501522cdd374" providerId="ADAL" clId="{0F2AFF25-F94F-4C1A-8673-D84F7016B99C}" dt="2025-10-15T16:41:24.023" v="458" actId="20577"/>
      <pc:docMkLst>
        <pc:docMk/>
      </pc:docMkLst>
      <pc:sldChg chg="modSp mod">
        <pc:chgData name="Barnes, Bill" userId="abf1f437-3153-4041-a80b-501522cdd374" providerId="ADAL" clId="{0F2AFF25-F94F-4C1A-8673-D84F7016B99C}" dt="2025-10-15T16:41:24.023" v="458" actId="20577"/>
        <pc:sldMkLst>
          <pc:docMk/>
          <pc:sldMk cId="1052409932" sldId="2141411293"/>
        </pc:sldMkLst>
        <pc:spChg chg="mod">
          <ac:chgData name="Barnes, Bill" userId="abf1f437-3153-4041-a80b-501522cdd374" providerId="ADAL" clId="{0F2AFF25-F94F-4C1A-8673-D84F7016B99C}" dt="2025-10-15T16:41:24.023" v="458" actId="20577"/>
          <ac:spMkLst>
            <pc:docMk/>
            <pc:sldMk cId="1052409932" sldId="2141411293"/>
            <ac:spMk id="2" creationId="{C0E8446C-02C2-C084-F530-E54D372AB552}"/>
          </ac:spMkLst>
        </pc:spChg>
      </pc:sldChg>
      <pc:sldChg chg="modSp mod modCm">
        <pc:chgData name="Barnes, Bill" userId="abf1f437-3153-4041-a80b-501522cdd374" providerId="ADAL" clId="{0F2AFF25-F94F-4C1A-8673-D84F7016B99C}" dt="2025-10-10T15:47:28.489" v="355" actId="20577"/>
        <pc:sldMkLst>
          <pc:docMk/>
          <pc:sldMk cId="1320471763" sldId="2141411294"/>
        </pc:sldMkLst>
        <pc:spChg chg="mod">
          <ac:chgData name="Barnes, Bill" userId="abf1f437-3153-4041-a80b-501522cdd374" providerId="ADAL" clId="{0F2AFF25-F94F-4C1A-8673-D84F7016B99C}" dt="2025-10-10T15:47:28.489" v="355" actId="20577"/>
          <ac:spMkLst>
            <pc:docMk/>
            <pc:sldMk cId="1320471763" sldId="2141411294"/>
            <ac:spMk id="2" creationId="{39E40D44-3D16-C1D3-2F14-862999BA9D95}"/>
          </ac:spMkLst>
        </pc:spChg>
        <pc:extLst>
          <p:ext xmlns:p="http://schemas.openxmlformats.org/presentationml/2006/main" uri="{D6D511B9-2390-475A-947B-AFAB55BFBCF1}">
            <pc226:cmChg xmlns:pc226="http://schemas.microsoft.com/office/powerpoint/2022/06/main/command" chg="mod">
              <pc226:chgData name="Barnes, Bill" userId="abf1f437-3153-4041-a80b-501522cdd374" providerId="ADAL" clId="{0F2AFF25-F94F-4C1A-8673-D84F7016B99C}" dt="2025-10-10T15:33:35.389" v="141" actId="20577"/>
              <pc2:cmMkLst xmlns:pc2="http://schemas.microsoft.com/office/powerpoint/2019/9/main/command">
                <pc:docMk/>
                <pc:sldMk cId="1320471763" sldId="2141411294"/>
                <pc2:cmMk id="{23549C59-30F4-4159-8FD3-99D18FCB8802}"/>
              </pc2:cmMkLst>
            </pc226:cmChg>
          </p:ext>
        </pc:extLst>
      </pc:sldChg>
      <pc:sldChg chg="modSp mod modCm">
        <pc:chgData name="Barnes, Bill" userId="abf1f437-3153-4041-a80b-501522cdd374" providerId="ADAL" clId="{0F2AFF25-F94F-4C1A-8673-D84F7016B99C}" dt="2025-10-10T15:39:38.387" v="297" actId="12"/>
        <pc:sldMkLst>
          <pc:docMk/>
          <pc:sldMk cId="2863319325" sldId="2141411295"/>
        </pc:sldMkLst>
        <pc:spChg chg="mod">
          <ac:chgData name="Barnes, Bill" userId="abf1f437-3153-4041-a80b-501522cdd374" providerId="ADAL" clId="{0F2AFF25-F94F-4C1A-8673-D84F7016B99C}" dt="2025-10-10T15:39:38.387" v="297" actId="12"/>
          <ac:spMkLst>
            <pc:docMk/>
            <pc:sldMk cId="2863319325" sldId="2141411295"/>
            <ac:spMk id="2" creationId="{5499365A-0CCB-DF19-8409-BA77692B5584}"/>
          </ac:spMkLst>
        </pc:spChg>
        <pc:extLst>
          <p:ext xmlns:p="http://schemas.openxmlformats.org/presentationml/2006/main" uri="{D6D511B9-2390-475A-947B-AFAB55BFBCF1}">
            <pc226:cmChg xmlns:pc226="http://schemas.microsoft.com/office/powerpoint/2022/06/main/command" chg="mod">
              <pc226:chgData name="Barnes, Bill" userId="abf1f437-3153-4041-a80b-501522cdd374" providerId="ADAL" clId="{0F2AFF25-F94F-4C1A-8673-D84F7016B99C}" dt="2025-10-10T15:34:30.144" v="159" actId="20577"/>
              <pc2:cmMkLst xmlns:pc2="http://schemas.microsoft.com/office/powerpoint/2019/9/main/command">
                <pc:docMk/>
                <pc:sldMk cId="2863319325" sldId="2141411295"/>
                <pc2:cmMk id="{C358EE18-BB69-4E60-805D-DBBDAF543C66}"/>
              </pc2:cmMkLst>
            </pc226:cmChg>
          </p:ext>
        </pc:extLst>
      </pc:sldChg>
      <pc:sldChg chg="modSp mod">
        <pc:chgData name="Barnes, Bill" userId="abf1f437-3153-4041-a80b-501522cdd374" providerId="ADAL" clId="{0F2AFF25-F94F-4C1A-8673-D84F7016B99C}" dt="2025-10-10T15:43:20.172" v="314" actId="20577"/>
        <pc:sldMkLst>
          <pc:docMk/>
          <pc:sldMk cId="432883328" sldId="2141411296"/>
        </pc:sldMkLst>
        <pc:spChg chg="mod">
          <ac:chgData name="Barnes, Bill" userId="abf1f437-3153-4041-a80b-501522cdd374" providerId="ADAL" clId="{0F2AFF25-F94F-4C1A-8673-D84F7016B99C}" dt="2025-10-10T15:43:20.172" v="314" actId="20577"/>
          <ac:spMkLst>
            <pc:docMk/>
            <pc:sldMk cId="432883328" sldId="2141411296"/>
            <ac:spMk id="2" creationId="{EBFA9559-EBF1-32D0-D6A3-29EE54579C6B}"/>
          </ac:spMkLst>
        </pc:spChg>
      </pc:sldChg>
      <pc:sldChg chg="modSp mod">
        <pc:chgData name="Barnes, Bill" userId="abf1f437-3153-4041-a80b-501522cdd374" providerId="ADAL" clId="{0F2AFF25-F94F-4C1A-8673-D84F7016B99C}" dt="2025-10-10T18:08:55.037" v="356" actId="20577"/>
        <pc:sldMkLst>
          <pc:docMk/>
          <pc:sldMk cId="1279980199" sldId="2141411297"/>
        </pc:sldMkLst>
        <pc:spChg chg="mod">
          <ac:chgData name="Barnes, Bill" userId="abf1f437-3153-4041-a80b-501522cdd374" providerId="ADAL" clId="{0F2AFF25-F94F-4C1A-8673-D84F7016B99C}" dt="2025-10-10T18:08:55.037" v="356" actId="20577"/>
          <ac:spMkLst>
            <pc:docMk/>
            <pc:sldMk cId="1279980199" sldId="2141411297"/>
            <ac:spMk id="2" creationId="{E28686D4-9F80-B147-5B6B-40C30F5DD7BE}"/>
          </ac:spMkLst>
        </pc:spChg>
        <pc:spChg chg="mod">
          <ac:chgData name="Barnes, Bill" userId="abf1f437-3153-4041-a80b-501522cdd374" providerId="ADAL" clId="{0F2AFF25-F94F-4C1A-8673-D84F7016B99C}" dt="2025-10-10T15:43:47.173" v="343" actId="1037"/>
          <ac:spMkLst>
            <pc:docMk/>
            <pc:sldMk cId="1279980199" sldId="2141411297"/>
            <ac:spMk id="3" creationId="{FAF7EF52-8349-0F77-AEE8-EBB4BE7D83DB}"/>
          </ac:spMkLst>
        </pc:spChg>
      </pc:sldChg>
    </pc:docChg>
  </pc:docChgLst>
  <pc:docChgLst>
    <pc:chgData name="Rollins, Kristina" userId="631bc9f2-2598-4ca9-ba04-55d99ed39b82" providerId="ADAL" clId="{C11974E8-682F-44F8-BDDF-477838233584}"/>
    <pc:docChg chg="custSel modSld">
      <pc:chgData name="Rollins, Kristina" userId="631bc9f2-2598-4ca9-ba04-55d99ed39b82" providerId="ADAL" clId="{C11974E8-682F-44F8-BDDF-477838233584}" dt="2025-10-09T15:26:01.638" v="179" actId="20577"/>
      <pc:docMkLst>
        <pc:docMk/>
      </pc:docMkLst>
      <pc:sldChg chg="modSp mod">
        <pc:chgData name="Rollins, Kristina" userId="631bc9f2-2598-4ca9-ba04-55d99ed39b82" providerId="ADAL" clId="{C11974E8-682F-44F8-BDDF-477838233584}" dt="2025-10-09T15:09:42.351" v="12" actId="947"/>
        <pc:sldMkLst>
          <pc:docMk/>
          <pc:sldMk cId="1052409932" sldId="2141411293"/>
        </pc:sldMkLst>
        <pc:spChg chg="mod">
          <ac:chgData name="Rollins, Kristina" userId="631bc9f2-2598-4ca9-ba04-55d99ed39b82" providerId="ADAL" clId="{C11974E8-682F-44F8-BDDF-477838233584}" dt="2025-10-09T15:09:42.351" v="12" actId="947"/>
          <ac:spMkLst>
            <pc:docMk/>
            <pc:sldMk cId="1052409932" sldId="2141411293"/>
            <ac:spMk id="2" creationId="{C0E8446C-02C2-C084-F530-E54D372AB552}"/>
          </ac:spMkLst>
        </pc:spChg>
      </pc:sldChg>
      <pc:sldChg chg="modSp mod modCm">
        <pc:chgData name="Rollins, Kristina" userId="631bc9f2-2598-4ca9-ba04-55d99ed39b82" providerId="ADAL" clId="{C11974E8-682F-44F8-BDDF-477838233584}" dt="2025-10-09T15:26:01.638" v="179" actId="20577"/>
        <pc:sldMkLst>
          <pc:docMk/>
          <pc:sldMk cId="1320471763" sldId="2141411294"/>
        </pc:sldMkLst>
        <pc:spChg chg="mod">
          <ac:chgData name="Rollins, Kristina" userId="631bc9f2-2598-4ca9-ba04-55d99ed39b82" providerId="ADAL" clId="{C11974E8-682F-44F8-BDDF-477838233584}" dt="2025-10-09T15:26:01.638" v="179" actId="20577"/>
          <ac:spMkLst>
            <pc:docMk/>
            <pc:sldMk cId="1320471763" sldId="2141411294"/>
            <ac:spMk id="2" creationId="{39E40D44-3D16-C1D3-2F14-862999BA9D95}"/>
          </ac:spMkLst>
        </pc:spChg>
        <pc:extLst>
          <p:ext xmlns:p="http://schemas.openxmlformats.org/presentationml/2006/main" uri="{D6D511B9-2390-475A-947B-AFAB55BFBCF1}">
            <pc226:cmChg xmlns:pc226="http://schemas.microsoft.com/office/powerpoint/2022/06/main/command" chg="mod">
              <pc226:chgData name="Rollins, Kristina" userId="631bc9f2-2598-4ca9-ba04-55d99ed39b82" providerId="ADAL" clId="{C11974E8-682F-44F8-BDDF-477838233584}" dt="2025-10-09T15:26:01.638" v="179" actId="20577"/>
              <pc2:cmMkLst xmlns:pc2="http://schemas.microsoft.com/office/powerpoint/2019/9/main/command">
                <pc:docMk/>
                <pc:sldMk cId="1320471763" sldId="2141411294"/>
                <pc2:cmMk id="{23549C59-30F4-4159-8FD3-99D18FCB8802}"/>
              </pc2:cmMkLst>
            </pc226:cmChg>
            <pc226:cmChg xmlns:pc226="http://schemas.microsoft.com/office/powerpoint/2022/06/main/command" chg="mod">
              <pc226:chgData name="Rollins, Kristina" userId="631bc9f2-2598-4ca9-ba04-55d99ed39b82" providerId="ADAL" clId="{C11974E8-682F-44F8-BDDF-477838233584}" dt="2025-10-09T15:25:53.058" v="178" actId="20577"/>
              <pc2:cmMkLst xmlns:pc2="http://schemas.microsoft.com/office/powerpoint/2019/9/main/command">
                <pc:docMk/>
                <pc:sldMk cId="1320471763" sldId="2141411294"/>
                <pc2:cmMk id="{70A4947C-35C4-4A44-B247-E494E8532D3D}"/>
              </pc2:cmMkLst>
            </pc226:cmChg>
          </p:ext>
        </pc:extLst>
      </pc:sldChg>
      <pc:sldChg chg="modSp mod">
        <pc:chgData name="Rollins, Kristina" userId="631bc9f2-2598-4ca9-ba04-55d99ed39b82" providerId="ADAL" clId="{C11974E8-682F-44F8-BDDF-477838233584}" dt="2025-10-09T15:16:03.119" v="172" actId="400"/>
        <pc:sldMkLst>
          <pc:docMk/>
          <pc:sldMk cId="2863319325" sldId="2141411295"/>
        </pc:sldMkLst>
        <pc:spChg chg="mod">
          <ac:chgData name="Rollins, Kristina" userId="631bc9f2-2598-4ca9-ba04-55d99ed39b82" providerId="ADAL" clId="{C11974E8-682F-44F8-BDDF-477838233584}" dt="2025-10-09T15:16:03.119" v="172" actId="400"/>
          <ac:spMkLst>
            <pc:docMk/>
            <pc:sldMk cId="2863319325" sldId="2141411295"/>
            <ac:spMk id="2" creationId="{5499365A-0CCB-DF19-8409-BA77692B558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99A158-9026-4AD1-B730-E5E8FC49C427}" type="datetimeFigureOut">
              <a:rPr lang="en-US" smtClean="0"/>
              <a:t>10/15/2025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A93F02-2603-41A8-AE0B-470D76FD0784}" type="slidenum">
              <a:rPr lang="en-US" smtClean="0"/>
              <a:t>‹#›</a:t>
            </a:fld>
            <a:endParaRPr lang="en-US" dirty="0"/>
          </a:p>
        </p:txBody>
      </p:sp>
    </p:spTree>
    <p:extLst>
      <p:ext uri="{BB962C8B-B14F-4D97-AF65-F5344CB8AC3E}">
        <p14:creationId xmlns:p14="http://schemas.microsoft.com/office/powerpoint/2010/main" val="1776759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4.emf"/></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2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2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Master Bran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3CD50E50-0748-764B-AC1A-B612EB92DBB6}"/>
              </a:ext>
            </a:extLst>
          </p:cNvPr>
          <p:cNvSpPr>
            <a:spLocks noGrp="1"/>
          </p:cNvSpPr>
          <p:nvPr>
            <p:ph type="body" sz="quarter" idx="13" hasCustomPrompt="1"/>
          </p:nvPr>
        </p:nvSpPr>
        <p:spPr>
          <a:xfrm>
            <a:off x="628649" y="1077913"/>
            <a:ext cx="6858001" cy="1791470"/>
          </a:xfrm>
          <a:prstGeom prst="rect">
            <a:avLst/>
          </a:prstGeom>
        </p:spPr>
        <p:txBody>
          <a:bodyPr anchor="b"/>
          <a:lstStyle>
            <a:lvl1pPr marL="0" indent="0">
              <a:buFontTx/>
              <a:buNone/>
              <a:defRPr sz="4500">
                <a:solidFill>
                  <a:schemeClr val="accent2"/>
                </a:solidFill>
              </a:defRPr>
            </a:lvl1pPr>
          </a:lstStyle>
          <a:p>
            <a:r>
              <a:rPr lang="en-US" dirty="0"/>
              <a:t>Click to edit Master title style</a:t>
            </a:r>
          </a:p>
        </p:txBody>
      </p:sp>
      <p:sp>
        <p:nvSpPr>
          <p:cNvPr id="8" name="Footer Placeholder 4">
            <a:extLst>
              <a:ext uri="{FF2B5EF4-FFF2-40B4-BE49-F238E27FC236}">
                <a16:creationId xmlns:a16="http://schemas.microsoft.com/office/drawing/2014/main" id="{E90B056A-2222-224B-A961-D2D6F9A56871}"/>
              </a:ext>
            </a:extLst>
          </p:cNvPr>
          <p:cNvSpPr>
            <a:spLocks noGrp="1"/>
          </p:cNvSpPr>
          <p:nvPr>
            <p:ph type="ftr" sz="quarter" idx="11"/>
          </p:nvPr>
        </p:nvSpPr>
        <p:spPr>
          <a:xfrm>
            <a:off x="628650" y="4897332"/>
            <a:ext cx="7182779" cy="246168"/>
          </a:xfrm>
          <a:prstGeom prst="rect">
            <a:avLst/>
          </a:prstGeom>
        </p:spPr>
        <p:txBody>
          <a:bodyPr/>
          <a:lstStyle>
            <a:lvl1pPr>
              <a:defRPr sz="750"/>
            </a:lvl1pPr>
          </a:lstStyle>
          <a:p>
            <a:r>
              <a:rPr lang="en-US" dirty="0"/>
              <a:t>© 2018 NRG Energy, Inc.  All rights reserved.   /   Proprietary and Confidential Information</a:t>
            </a:r>
          </a:p>
          <a:p>
            <a:endParaRPr lang="en-US" dirty="0"/>
          </a:p>
        </p:txBody>
      </p:sp>
      <p:sp>
        <p:nvSpPr>
          <p:cNvPr id="9" name="Slide Number Placeholder 5">
            <a:extLst>
              <a:ext uri="{FF2B5EF4-FFF2-40B4-BE49-F238E27FC236}">
                <a16:creationId xmlns:a16="http://schemas.microsoft.com/office/drawing/2014/main" id="{F970ECAE-1613-964E-8486-804ECDA36B43}"/>
              </a:ext>
            </a:extLst>
          </p:cNvPr>
          <p:cNvSpPr>
            <a:spLocks noGrp="1"/>
          </p:cNvSpPr>
          <p:nvPr>
            <p:ph type="sldNum" sz="quarter" idx="12"/>
          </p:nvPr>
        </p:nvSpPr>
        <p:spPr>
          <a:xfrm>
            <a:off x="8012151" y="4897332"/>
            <a:ext cx="503199" cy="246168"/>
          </a:xfrm>
          <a:prstGeom prst="rect">
            <a:avLst/>
          </a:prstGeom>
        </p:spPr>
        <p:txBody>
          <a:bodyPr/>
          <a:lstStyle>
            <a:lvl1pPr>
              <a:defRPr sz="750"/>
            </a:lvl1pPr>
          </a:lstStyle>
          <a:p>
            <a:fld id="{46232206-DF5D-4A50-897C-2B1C3E29C619}" type="slidenum">
              <a:rPr lang="en-US" smtClean="0"/>
              <a:pPr/>
              <a:t>‹#›</a:t>
            </a:fld>
            <a:endParaRPr lang="en-US" dirty="0"/>
          </a:p>
        </p:txBody>
      </p:sp>
      <p:sp>
        <p:nvSpPr>
          <p:cNvPr id="11" name="Rectangle 10">
            <a:extLst>
              <a:ext uri="{FF2B5EF4-FFF2-40B4-BE49-F238E27FC236}">
                <a16:creationId xmlns:a16="http://schemas.microsoft.com/office/drawing/2014/main" id="{92CC582D-3C11-FE4D-A86B-1921912B689D}"/>
              </a:ext>
            </a:extLst>
          </p:cNvPr>
          <p:cNvSpPr/>
          <p:nvPr userDrawn="1"/>
        </p:nvSpPr>
        <p:spPr>
          <a:xfrm>
            <a:off x="237894" y="4717831"/>
            <a:ext cx="8512826" cy="4256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0" i="0" dirty="0">
              <a:latin typeface="Verdana Regular"/>
            </a:endParaRPr>
          </a:p>
        </p:txBody>
      </p:sp>
      <p:cxnSp>
        <p:nvCxnSpPr>
          <p:cNvPr id="14" name="Straight Connector 13">
            <a:extLst>
              <a:ext uri="{FF2B5EF4-FFF2-40B4-BE49-F238E27FC236}">
                <a16:creationId xmlns:a16="http://schemas.microsoft.com/office/drawing/2014/main" id="{42537624-5F44-0A40-8D19-5E48BC492B26}"/>
              </a:ext>
            </a:extLst>
          </p:cNvPr>
          <p:cNvCxnSpPr>
            <a:cxnSpLocks/>
          </p:cNvCxnSpPr>
          <p:nvPr userDrawn="1"/>
        </p:nvCxnSpPr>
        <p:spPr>
          <a:xfrm>
            <a:off x="628649" y="2940330"/>
            <a:ext cx="6858000" cy="0"/>
          </a:xfrm>
          <a:prstGeom prst="line">
            <a:avLst/>
          </a:prstGeom>
        </p:spPr>
        <p:style>
          <a:lnRef idx="1">
            <a:schemeClr val="dk1"/>
          </a:lnRef>
          <a:fillRef idx="0">
            <a:schemeClr val="dk1"/>
          </a:fillRef>
          <a:effectRef idx="0">
            <a:schemeClr val="dk1"/>
          </a:effectRef>
          <a:fontRef idx="minor">
            <a:schemeClr val="tx1"/>
          </a:fontRef>
        </p:style>
      </p:cxnSp>
      <p:sp>
        <p:nvSpPr>
          <p:cNvPr id="17" name="Text Placeholder 16">
            <a:extLst>
              <a:ext uri="{FF2B5EF4-FFF2-40B4-BE49-F238E27FC236}">
                <a16:creationId xmlns:a16="http://schemas.microsoft.com/office/drawing/2014/main" id="{E14370FC-DF22-2341-85DC-1863ADF9D96D}"/>
              </a:ext>
            </a:extLst>
          </p:cNvPr>
          <p:cNvSpPr>
            <a:spLocks noGrp="1"/>
          </p:cNvSpPr>
          <p:nvPr>
            <p:ph type="body" sz="quarter" idx="14" hasCustomPrompt="1"/>
          </p:nvPr>
        </p:nvSpPr>
        <p:spPr>
          <a:xfrm>
            <a:off x="628650" y="3048883"/>
            <a:ext cx="6858000" cy="1165929"/>
          </a:xfrm>
          <a:prstGeom prst="rect">
            <a:avLst/>
          </a:prstGeom>
        </p:spPr>
        <p:txBody>
          <a:bodyPr/>
          <a:lstStyle>
            <a:lvl1pPr marL="0" indent="0">
              <a:buFontTx/>
              <a:buNone/>
              <a:defRPr sz="1800">
                <a:solidFill>
                  <a:schemeClr val="bg2"/>
                </a:solidFill>
              </a:defRPr>
            </a:lvl1pPr>
          </a:lstStyle>
          <a:p>
            <a:r>
              <a:rPr lang="en-US" dirty="0"/>
              <a:t>Click to edit Master subtitle style</a:t>
            </a:r>
          </a:p>
        </p:txBody>
      </p:sp>
      <p:sp>
        <p:nvSpPr>
          <p:cNvPr id="13" name="Rectangle 12">
            <a:extLst>
              <a:ext uri="{FF2B5EF4-FFF2-40B4-BE49-F238E27FC236}">
                <a16:creationId xmlns:a16="http://schemas.microsoft.com/office/drawing/2014/main" id="{08268425-352F-3C98-EDCF-5126DCEE8D2E}"/>
              </a:ext>
            </a:extLst>
          </p:cNvPr>
          <p:cNvSpPr/>
          <p:nvPr userDrawn="1"/>
        </p:nvSpPr>
        <p:spPr>
          <a:xfrm>
            <a:off x="0" y="5020416"/>
            <a:ext cx="9144000" cy="1230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04071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 Master Bran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CA1320EA-700A-3143-A3E2-AB810C7E2FE8}"/>
              </a:ext>
            </a:extLst>
          </p:cNvPr>
          <p:cNvCxnSpPr>
            <a:cxnSpLocks/>
          </p:cNvCxnSpPr>
          <p:nvPr userDrawn="1"/>
        </p:nvCxnSpPr>
        <p:spPr>
          <a:xfrm>
            <a:off x="345989" y="748910"/>
            <a:ext cx="8536754" cy="0"/>
          </a:xfrm>
          <a:prstGeom prst="line">
            <a:avLst/>
          </a:prstGeom>
        </p:spPr>
        <p:style>
          <a:lnRef idx="1">
            <a:schemeClr val="dk1"/>
          </a:lnRef>
          <a:fillRef idx="0">
            <a:schemeClr val="dk1"/>
          </a:fillRef>
          <a:effectRef idx="0">
            <a:schemeClr val="dk1"/>
          </a:effectRef>
          <a:fontRef idx="minor">
            <a:schemeClr val="tx1"/>
          </a:fontRef>
        </p:style>
      </p:cxnSp>
      <p:sp>
        <p:nvSpPr>
          <p:cNvPr id="6" name="Title 1">
            <a:extLst>
              <a:ext uri="{FF2B5EF4-FFF2-40B4-BE49-F238E27FC236}">
                <a16:creationId xmlns:a16="http://schemas.microsoft.com/office/drawing/2014/main" id="{55AE1925-2C8E-5145-B761-204F112E8C53}"/>
              </a:ext>
            </a:extLst>
          </p:cNvPr>
          <p:cNvSpPr>
            <a:spLocks noGrp="1"/>
          </p:cNvSpPr>
          <p:nvPr>
            <p:ph type="title" hasCustomPrompt="1"/>
          </p:nvPr>
        </p:nvSpPr>
        <p:spPr>
          <a:xfrm>
            <a:off x="345989" y="107665"/>
            <a:ext cx="7741721" cy="554487"/>
          </a:xfrm>
          <a:prstGeom prst="rect">
            <a:avLst/>
          </a:prstGeom>
        </p:spPr>
        <p:txBody>
          <a:bodyPr anchor="ctr"/>
          <a:lstStyle>
            <a:lvl1pPr>
              <a:defRPr sz="2100">
                <a:solidFill>
                  <a:schemeClr val="accent2"/>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br>
              <a:rPr lang="en-US" dirty="0"/>
            </a:br>
            <a:r>
              <a:rPr lang="en-US" dirty="0"/>
              <a:t>- two line capable</a:t>
            </a:r>
          </a:p>
        </p:txBody>
      </p:sp>
      <p:sp>
        <p:nvSpPr>
          <p:cNvPr id="8" name="Rectangle 7">
            <a:extLst>
              <a:ext uri="{FF2B5EF4-FFF2-40B4-BE49-F238E27FC236}">
                <a16:creationId xmlns:a16="http://schemas.microsoft.com/office/drawing/2014/main" id="{CBF71DE7-4DBA-4640-C22B-0AAF4CF78B98}"/>
              </a:ext>
            </a:extLst>
          </p:cNvPr>
          <p:cNvSpPr/>
          <p:nvPr userDrawn="1"/>
        </p:nvSpPr>
        <p:spPr>
          <a:xfrm>
            <a:off x="0" y="5020416"/>
            <a:ext cx="9144000" cy="1230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3973420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 Master Bran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822BE6B-24EB-B54A-9ECC-BE5AFF7C35A0}"/>
              </a:ext>
            </a:extLst>
          </p:cNvPr>
          <p:cNvSpPr/>
          <p:nvPr userDrawn="1"/>
        </p:nvSpPr>
        <p:spPr>
          <a:xfrm>
            <a:off x="0" y="5020416"/>
            <a:ext cx="9144000" cy="1230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32447130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meline Example - Master Bran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48573671-7727-B04D-B685-A20E33DC679A}"/>
              </a:ext>
            </a:extLst>
          </p:cNvPr>
          <p:cNvCxnSpPr>
            <a:cxnSpLocks/>
          </p:cNvCxnSpPr>
          <p:nvPr userDrawn="1"/>
        </p:nvCxnSpPr>
        <p:spPr>
          <a:xfrm>
            <a:off x="345989" y="748910"/>
            <a:ext cx="8536754" cy="0"/>
          </a:xfrm>
          <a:prstGeom prst="line">
            <a:avLst/>
          </a:prstGeom>
        </p:spPr>
        <p:style>
          <a:lnRef idx="1">
            <a:schemeClr val="dk1"/>
          </a:lnRef>
          <a:fillRef idx="0">
            <a:schemeClr val="dk1"/>
          </a:fillRef>
          <a:effectRef idx="0">
            <a:schemeClr val="dk1"/>
          </a:effectRef>
          <a:fontRef idx="minor">
            <a:schemeClr val="tx1"/>
          </a:fontRef>
        </p:style>
      </p:cxnSp>
      <p:sp>
        <p:nvSpPr>
          <p:cNvPr id="5" name="Title 1">
            <a:extLst>
              <a:ext uri="{FF2B5EF4-FFF2-40B4-BE49-F238E27FC236}">
                <a16:creationId xmlns:a16="http://schemas.microsoft.com/office/drawing/2014/main" id="{C72C7C28-716B-E34E-8072-3292342C9874}"/>
              </a:ext>
            </a:extLst>
          </p:cNvPr>
          <p:cNvSpPr>
            <a:spLocks noGrp="1"/>
          </p:cNvSpPr>
          <p:nvPr>
            <p:ph type="title" hasCustomPrompt="1"/>
          </p:nvPr>
        </p:nvSpPr>
        <p:spPr>
          <a:xfrm>
            <a:off x="345989" y="107665"/>
            <a:ext cx="7741721" cy="554487"/>
          </a:xfrm>
          <a:prstGeom prst="rect">
            <a:avLst/>
          </a:prstGeom>
        </p:spPr>
        <p:txBody>
          <a:bodyPr anchor="ctr"/>
          <a:lstStyle>
            <a:lvl1pPr>
              <a:defRPr sz="2100">
                <a:solidFill>
                  <a:schemeClr val="accent2"/>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Timeline Examples</a:t>
            </a:r>
          </a:p>
        </p:txBody>
      </p:sp>
      <p:sp>
        <p:nvSpPr>
          <p:cNvPr id="6" name="Rectangle 5">
            <a:extLst>
              <a:ext uri="{FF2B5EF4-FFF2-40B4-BE49-F238E27FC236}">
                <a16:creationId xmlns:a16="http://schemas.microsoft.com/office/drawing/2014/main" id="{65B6195B-454E-D6FC-43CB-8175428D3B9C}"/>
              </a:ext>
            </a:extLst>
          </p:cNvPr>
          <p:cNvSpPr/>
          <p:nvPr userDrawn="1"/>
        </p:nvSpPr>
        <p:spPr>
          <a:xfrm>
            <a:off x="0" y="5020416"/>
            <a:ext cx="9144000" cy="1230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2212433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Example - Master Bran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9540CD35-C6FC-0D4F-B632-9E99B9CEF523}"/>
              </a:ext>
            </a:extLst>
          </p:cNvPr>
          <p:cNvCxnSpPr>
            <a:cxnSpLocks/>
          </p:cNvCxnSpPr>
          <p:nvPr userDrawn="1"/>
        </p:nvCxnSpPr>
        <p:spPr>
          <a:xfrm>
            <a:off x="345989" y="748910"/>
            <a:ext cx="8536754" cy="0"/>
          </a:xfrm>
          <a:prstGeom prst="line">
            <a:avLst/>
          </a:prstGeom>
        </p:spPr>
        <p:style>
          <a:lnRef idx="1">
            <a:schemeClr val="dk1"/>
          </a:lnRef>
          <a:fillRef idx="0">
            <a:schemeClr val="dk1"/>
          </a:fillRef>
          <a:effectRef idx="0">
            <a:schemeClr val="dk1"/>
          </a:effectRef>
          <a:fontRef idx="minor">
            <a:schemeClr val="tx1"/>
          </a:fontRef>
        </p:style>
      </p:cxnSp>
      <p:sp>
        <p:nvSpPr>
          <p:cNvPr id="5" name="Title 1">
            <a:extLst>
              <a:ext uri="{FF2B5EF4-FFF2-40B4-BE49-F238E27FC236}">
                <a16:creationId xmlns:a16="http://schemas.microsoft.com/office/drawing/2014/main" id="{B2C27337-D35C-3F43-BE06-57A36BB8846C}"/>
              </a:ext>
            </a:extLst>
          </p:cNvPr>
          <p:cNvSpPr>
            <a:spLocks noGrp="1"/>
          </p:cNvSpPr>
          <p:nvPr>
            <p:ph type="title" hasCustomPrompt="1"/>
          </p:nvPr>
        </p:nvSpPr>
        <p:spPr>
          <a:xfrm>
            <a:off x="345989" y="107665"/>
            <a:ext cx="7741721" cy="554487"/>
          </a:xfrm>
          <a:prstGeom prst="rect">
            <a:avLst/>
          </a:prstGeom>
        </p:spPr>
        <p:txBody>
          <a:bodyPr anchor="ctr"/>
          <a:lstStyle>
            <a:lvl1pPr>
              <a:defRPr sz="2100">
                <a:solidFill>
                  <a:schemeClr val="accent2"/>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Table Examples</a:t>
            </a:r>
          </a:p>
        </p:txBody>
      </p:sp>
      <p:sp>
        <p:nvSpPr>
          <p:cNvPr id="6" name="Rectangle 5">
            <a:extLst>
              <a:ext uri="{FF2B5EF4-FFF2-40B4-BE49-F238E27FC236}">
                <a16:creationId xmlns:a16="http://schemas.microsoft.com/office/drawing/2014/main" id="{2BEBD123-3AE9-CC93-B849-0140482CC213}"/>
              </a:ext>
            </a:extLst>
          </p:cNvPr>
          <p:cNvSpPr/>
          <p:nvPr userDrawn="1"/>
        </p:nvSpPr>
        <p:spPr>
          <a:xfrm>
            <a:off x="0" y="5020416"/>
            <a:ext cx="9144000" cy="1230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19168024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 Example - Master Bran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BA6452AF-8B72-F549-9889-5818E0B655D7}"/>
              </a:ext>
            </a:extLst>
          </p:cNvPr>
          <p:cNvCxnSpPr>
            <a:cxnSpLocks/>
          </p:cNvCxnSpPr>
          <p:nvPr userDrawn="1"/>
        </p:nvCxnSpPr>
        <p:spPr>
          <a:xfrm>
            <a:off x="345989" y="748910"/>
            <a:ext cx="8536754" cy="0"/>
          </a:xfrm>
          <a:prstGeom prst="line">
            <a:avLst/>
          </a:prstGeom>
        </p:spPr>
        <p:style>
          <a:lnRef idx="1">
            <a:schemeClr val="dk1"/>
          </a:lnRef>
          <a:fillRef idx="0">
            <a:schemeClr val="dk1"/>
          </a:fillRef>
          <a:effectRef idx="0">
            <a:schemeClr val="dk1"/>
          </a:effectRef>
          <a:fontRef idx="minor">
            <a:schemeClr val="tx1"/>
          </a:fontRef>
        </p:style>
      </p:cxnSp>
      <p:sp>
        <p:nvSpPr>
          <p:cNvPr id="7" name="Title 1">
            <a:extLst>
              <a:ext uri="{FF2B5EF4-FFF2-40B4-BE49-F238E27FC236}">
                <a16:creationId xmlns:a16="http://schemas.microsoft.com/office/drawing/2014/main" id="{2A89D66E-5942-5D40-A6C3-9CE9C7E99DAD}"/>
              </a:ext>
            </a:extLst>
          </p:cNvPr>
          <p:cNvSpPr>
            <a:spLocks noGrp="1"/>
          </p:cNvSpPr>
          <p:nvPr>
            <p:ph type="title" hasCustomPrompt="1"/>
          </p:nvPr>
        </p:nvSpPr>
        <p:spPr>
          <a:xfrm>
            <a:off x="345989" y="107665"/>
            <a:ext cx="7741721" cy="554487"/>
          </a:xfrm>
          <a:prstGeom prst="rect">
            <a:avLst/>
          </a:prstGeom>
        </p:spPr>
        <p:txBody>
          <a:bodyPr anchor="ctr"/>
          <a:lstStyle>
            <a:lvl1pPr>
              <a:defRPr sz="2100">
                <a:solidFill>
                  <a:schemeClr val="accent2"/>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Chart Examples</a:t>
            </a:r>
          </a:p>
        </p:txBody>
      </p:sp>
      <p:sp>
        <p:nvSpPr>
          <p:cNvPr id="6" name="Rectangle 5">
            <a:extLst>
              <a:ext uri="{FF2B5EF4-FFF2-40B4-BE49-F238E27FC236}">
                <a16:creationId xmlns:a16="http://schemas.microsoft.com/office/drawing/2014/main" id="{B33D612C-FED1-0A6F-E70D-DE838235C31F}"/>
              </a:ext>
            </a:extLst>
          </p:cNvPr>
          <p:cNvSpPr/>
          <p:nvPr userDrawn="1"/>
        </p:nvSpPr>
        <p:spPr>
          <a:xfrm>
            <a:off x="0" y="5020416"/>
            <a:ext cx="9144000" cy="1230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21519713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 Blue Block Plu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E46DC9A-32B7-9F4D-8B4A-3352812DE90B}"/>
              </a:ext>
            </a:extLst>
          </p:cNvPr>
          <p:cNvSpPr/>
          <p:nvPr userDrawn="1"/>
        </p:nvSpPr>
        <p:spPr>
          <a:xfrm>
            <a:off x="353133" y="4556742"/>
            <a:ext cx="8412248" cy="586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0" i="0" dirty="0">
              <a:latin typeface="Verdana Regular"/>
            </a:endParaRPr>
          </a:p>
        </p:txBody>
      </p:sp>
      <p:sp>
        <p:nvSpPr>
          <p:cNvPr id="11" name="Rectangle 10">
            <a:extLst>
              <a:ext uri="{FF2B5EF4-FFF2-40B4-BE49-F238E27FC236}">
                <a16:creationId xmlns:a16="http://schemas.microsoft.com/office/drawing/2014/main" id="{8D1F99FC-4ECD-1040-9048-E6D54874D904}"/>
              </a:ext>
            </a:extLst>
          </p:cNvPr>
          <p:cNvSpPr/>
          <p:nvPr userDrawn="1"/>
        </p:nvSpPr>
        <p:spPr>
          <a:xfrm>
            <a:off x="7874001" y="1"/>
            <a:ext cx="1270000" cy="100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b="0" i="0" dirty="0">
              <a:latin typeface="Verdana Regular"/>
            </a:endParaRPr>
          </a:p>
        </p:txBody>
      </p:sp>
      <p:sp>
        <p:nvSpPr>
          <p:cNvPr id="16" name="Rectangle">
            <a:extLst>
              <a:ext uri="{FF2B5EF4-FFF2-40B4-BE49-F238E27FC236}">
                <a16:creationId xmlns:a16="http://schemas.microsoft.com/office/drawing/2014/main" id="{DA59916C-2283-304F-8136-5BB64624E30F}"/>
              </a:ext>
            </a:extLst>
          </p:cNvPr>
          <p:cNvSpPr/>
          <p:nvPr userDrawn="1"/>
        </p:nvSpPr>
        <p:spPr>
          <a:xfrm>
            <a:off x="1996061" y="1003853"/>
            <a:ext cx="4811140" cy="2645500"/>
          </a:xfrm>
          <a:prstGeom prst="rect">
            <a:avLst/>
          </a:prstGeom>
          <a:gradFill>
            <a:gsLst>
              <a:gs pos="0">
                <a:srgbClr val="0B62F9"/>
              </a:gs>
              <a:gs pos="50000">
                <a:srgbClr val="18AAFD"/>
              </a:gs>
              <a:gs pos="100000">
                <a:srgbClr val="1DEEFB"/>
              </a:gs>
            </a:gsLst>
            <a:lin ang="18900000"/>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2400" b="0" i="0" dirty="0">
              <a:latin typeface="Verdana Regular"/>
            </a:endParaRPr>
          </a:p>
        </p:txBody>
      </p:sp>
      <p:sp>
        <p:nvSpPr>
          <p:cNvPr id="17" name="Rectangle">
            <a:extLst>
              <a:ext uri="{FF2B5EF4-FFF2-40B4-BE49-F238E27FC236}">
                <a16:creationId xmlns:a16="http://schemas.microsoft.com/office/drawing/2014/main" id="{C9E03EB5-580B-914D-9780-BB816604500F}"/>
              </a:ext>
            </a:extLst>
          </p:cNvPr>
          <p:cNvSpPr/>
          <p:nvPr userDrawn="1"/>
        </p:nvSpPr>
        <p:spPr>
          <a:xfrm>
            <a:off x="660399" y="1003851"/>
            <a:ext cx="1337365" cy="2645500"/>
          </a:xfrm>
          <a:prstGeom prst="rect">
            <a:avLst/>
          </a:prstGeom>
          <a:gradFill flip="none" rotWithShape="1">
            <a:gsLst>
              <a:gs pos="0">
                <a:srgbClr val="0B62F9"/>
              </a:gs>
              <a:gs pos="50447">
                <a:srgbClr val="0A38D9"/>
              </a:gs>
              <a:gs pos="100000">
                <a:srgbClr val="0C1C60"/>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2400" b="0" i="0" dirty="0">
              <a:latin typeface="Verdana Regular"/>
            </a:endParaRPr>
          </a:p>
        </p:txBody>
      </p:sp>
      <p:sp>
        <p:nvSpPr>
          <p:cNvPr id="18" name="Text Placeholder 15">
            <a:extLst>
              <a:ext uri="{FF2B5EF4-FFF2-40B4-BE49-F238E27FC236}">
                <a16:creationId xmlns:a16="http://schemas.microsoft.com/office/drawing/2014/main" id="{8AA95983-F363-CD4C-B86F-3B968A61CDA8}"/>
              </a:ext>
            </a:extLst>
          </p:cNvPr>
          <p:cNvSpPr>
            <a:spLocks noGrp="1"/>
          </p:cNvSpPr>
          <p:nvPr>
            <p:ph type="body" sz="quarter" idx="16" hasCustomPrompt="1"/>
          </p:nvPr>
        </p:nvSpPr>
        <p:spPr>
          <a:xfrm>
            <a:off x="2123778" y="1484232"/>
            <a:ext cx="4078241" cy="183505"/>
          </a:xfrm>
          <a:prstGeom prst="rect">
            <a:avLst/>
          </a:prstGeom>
        </p:spPr>
        <p:txBody>
          <a:bodyPr lIns="91432" tIns="45716" rIns="91432" bIns="45716" anchor="t"/>
          <a:lstStyle>
            <a:lvl1pPr marL="0" indent="0">
              <a:spcBef>
                <a:spcPts val="0"/>
              </a:spcBef>
              <a:buFontTx/>
              <a:buNone/>
              <a:defRPr sz="900" b="0" i="0">
                <a:solidFill>
                  <a:schemeClr val="bg1"/>
                </a:solidFill>
                <a:latin typeface="Verdana Regular"/>
              </a:defRPr>
            </a:lvl1pPr>
          </a:lstStyle>
          <a:p>
            <a:pPr lvl="0"/>
            <a:r>
              <a:rPr lang="en-US" dirty="0"/>
              <a:t>Click to edit lead-in</a:t>
            </a:r>
          </a:p>
        </p:txBody>
      </p:sp>
      <p:sp>
        <p:nvSpPr>
          <p:cNvPr id="19" name="Text Placeholder 17">
            <a:extLst>
              <a:ext uri="{FF2B5EF4-FFF2-40B4-BE49-F238E27FC236}">
                <a16:creationId xmlns:a16="http://schemas.microsoft.com/office/drawing/2014/main" id="{C3104062-07AF-CD41-8382-1C3EA610DB06}"/>
              </a:ext>
            </a:extLst>
          </p:cNvPr>
          <p:cNvSpPr>
            <a:spLocks noGrp="1"/>
          </p:cNvSpPr>
          <p:nvPr>
            <p:ph type="body" sz="quarter" idx="14" hasCustomPrompt="1"/>
          </p:nvPr>
        </p:nvSpPr>
        <p:spPr>
          <a:xfrm>
            <a:off x="2123778" y="3843467"/>
            <a:ext cx="4159139" cy="408546"/>
          </a:xfrm>
          <a:prstGeom prst="rect">
            <a:avLst/>
          </a:prstGeom>
        </p:spPr>
        <p:txBody>
          <a:bodyPr lIns="91432" tIns="45716" rIns="91432" bIns="45716"/>
          <a:lstStyle>
            <a:lvl1pPr marL="0" indent="0">
              <a:spcBef>
                <a:spcPts val="0"/>
              </a:spcBef>
              <a:buFontTx/>
              <a:buNone/>
              <a:defRPr sz="1200" b="0" i="0" baseline="0">
                <a:solidFill>
                  <a:schemeClr val="bg1">
                    <a:lumMod val="50000"/>
                  </a:schemeClr>
                </a:solidFill>
                <a:latin typeface="Verdana Regular"/>
              </a:defRPr>
            </a:lvl1pPr>
          </a:lstStyle>
          <a:p>
            <a:pPr lvl="0"/>
            <a:r>
              <a:rPr lang="en-US" dirty="0"/>
              <a:t>Click to edit sub-title </a:t>
            </a:r>
          </a:p>
        </p:txBody>
      </p:sp>
      <p:sp>
        <p:nvSpPr>
          <p:cNvPr id="20" name="Subtitle 2">
            <a:extLst>
              <a:ext uri="{FF2B5EF4-FFF2-40B4-BE49-F238E27FC236}">
                <a16:creationId xmlns:a16="http://schemas.microsoft.com/office/drawing/2014/main" id="{CB2E01A9-FA34-9448-81E0-6D4BBDA1B1E2}"/>
              </a:ext>
            </a:extLst>
          </p:cNvPr>
          <p:cNvSpPr>
            <a:spLocks noGrp="1"/>
          </p:cNvSpPr>
          <p:nvPr>
            <p:ph type="subTitle" idx="1" hasCustomPrompt="1"/>
          </p:nvPr>
        </p:nvSpPr>
        <p:spPr>
          <a:xfrm>
            <a:off x="2123778" y="1972631"/>
            <a:ext cx="4078240" cy="434452"/>
          </a:xfrm>
          <a:prstGeom prst="rect">
            <a:avLst/>
          </a:prstGeom>
        </p:spPr>
        <p:txBody>
          <a:bodyPr lIns="91432" tIns="45716" rIns="91432" bIns="45716" anchor="t"/>
          <a:lstStyle>
            <a:lvl1pPr marL="0" indent="0" algn="l">
              <a:lnSpc>
                <a:spcPct val="100000"/>
              </a:lnSpc>
              <a:spcBef>
                <a:spcPts val="0"/>
              </a:spcBef>
              <a:buNone/>
              <a:defRPr sz="2400" b="0" i="0" baseline="0">
                <a:solidFill>
                  <a:schemeClr val="bg1"/>
                </a:solidFill>
                <a:latin typeface="Verdana Regular"/>
              </a:defRPr>
            </a:lvl1pPr>
            <a:lvl2pPr marL="342872" indent="0" algn="ctr">
              <a:buNone/>
              <a:defRPr/>
            </a:lvl2pPr>
            <a:lvl3pPr marL="685743" indent="0" algn="ctr">
              <a:buNone/>
              <a:defRPr/>
            </a:lvl3pPr>
            <a:lvl4pPr marL="1028614" indent="0" algn="ctr">
              <a:buNone/>
              <a:defRPr/>
            </a:lvl4pPr>
            <a:lvl5pPr marL="1371485" indent="0" algn="ctr">
              <a:buNone/>
              <a:defRPr/>
            </a:lvl5pPr>
            <a:lvl6pPr marL="1714357" indent="0" algn="ctr">
              <a:buNone/>
              <a:defRPr/>
            </a:lvl6pPr>
            <a:lvl7pPr marL="2057228" indent="0" algn="ctr">
              <a:buNone/>
              <a:defRPr/>
            </a:lvl7pPr>
            <a:lvl8pPr marL="2400099" indent="0" algn="ctr">
              <a:buNone/>
              <a:defRPr/>
            </a:lvl8pPr>
            <a:lvl9pPr marL="2742971" indent="0" algn="ctr">
              <a:buNone/>
              <a:defRPr/>
            </a:lvl9pPr>
          </a:lstStyle>
          <a:p>
            <a:r>
              <a:rPr lang="en-US" dirty="0"/>
              <a:t>Click to edit Title</a:t>
            </a:r>
          </a:p>
        </p:txBody>
      </p:sp>
      <p:pic>
        <p:nvPicPr>
          <p:cNvPr id="21" name="NRG_logo-01.png">
            <a:extLst>
              <a:ext uri="{FF2B5EF4-FFF2-40B4-BE49-F238E27FC236}">
                <a16:creationId xmlns:a16="http://schemas.microsoft.com/office/drawing/2014/main" id="{7AB300EB-11FF-1143-BB32-7F6876CFFE3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15547" y="1284608"/>
            <a:ext cx="588988" cy="399247"/>
          </a:xfrm>
          <a:prstGeom prst="rect">
            <a:avLst/>
          </a:prstGeom>
          <a:ln w="12700">
            <a:miter lim="400000"/>
          </a:ln>
        </p:spPr>
      </p:pic>
    </p:spTree>
    <p:custDataLst>
      <p:tags r:id="rId1"/>
    </p:custDataLst>
    <p:extLst>
      <p:ext uri="{BB962C8B-B14F-4D97-AF65-F5344CB8AC3E}">
        <p14:creationId xmlns:p14="http://schemas.microsoft.com/office/powerpoint/2010/main" val="1682144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2 - Blue Block Plus">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69E32D-5FF6-7C4D-84E0-D83D6BDC491D}"/>
              </a:ext>
            </a:extLst>
          </p:cNvPr>
          <p:cNvSpPr/>
          <p:nvPr userDrawn="1"/>
        </p:nvSpPr>
        <p:spPr>
          <a:xfrm>
            <a:off x="353133" y="4556742"/>
            <a:ext cx="8412248" cy="586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0" i="0" dirty="0">
              <a:latin typeface="Verdana Regular"/>
            </a:endParaRPr>
          </a:p>
        </p:txBody>
      </p:sp>
      <p:sp>
        <p:nvSpPr>
          <p:cNvPr id="8" name="Rectangle">
            <a:extLst>
              <a:ext uri="{FF2B5EF4-FFF2-40B4-BE49-F238E27FC236}">
                <a16:creationId xmlns:a16="http://schemas.microsoft.com/office/drawing/2014/main" id="{083644F1-CA6B-164D-AFEA-8D0BFE02AE07}"/>
              </a:ext>
            </a:extLst>
          </p:cNvPr>
          <p:cNvSpPr/>
          <p:nvPr userDrawn="1"/>
        </p:nvSpPr>
        <p:spPr>
          <a:xfrm rot="10800000">
            <a:off x="2" y="0"/>
            <a:ext cx="1997764" cy="5143500"/>
          </a:xfrm>
          <a:prstGeom prst="rect">
            <a:avLst/>
          </a:prstGeom>
          <a:solidFill>
            <a:schemeClr val="bg1">
              <a:lumMod val="95000"/>
            </a:scheme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2400" b="0" i="0" dirty="0">
              <a:solidFill>
                <a:schemeClr val="bg1">
                  <a:lumMod val="95000"/>
                </a:schemeClr>
              </a:solidFill>
              <a:latin typeface="Verdana Regular"/>
            </a:endParaRPr>
          </a:p>
        </p:txBody>
      </p:sp>
      <p:sp>
        <p:nvSpPr>
          <p:cNvPr id="3" name="Rectangle 2">
            <a:extLst>
              <a:ext uri="{FF2B5EF4-FFF2-40B4-BE49-F238E27FC236}">
                <a16:creationId xmlns:a16="http://schemas.microsoft.com/office/drawing/2014/main" id="{B8E51175-2338-074B-BBCA-159142ABE17F}"/>
              </a:ext>
            </a:extLst>
          </p:cNvPr>
          <p:cNvSpPr/>
          <p:nvPr userDrawn="1"/>
        </p:nvSpPr>
        <p:spPr>
          <a:xfrm>
            <a:off x="7874001" y="1"/>
            <a:ext cx="1270000" cy="100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b="0" i="0" dirty="0">
              <a:latin typeface="Verdana Regular"/>
            </a:endParaRPr>
          </a:p>
        </p:txBody>
      </p:sp>
      <p:sp>
        <p:nvSpPr>
          <p:cNvPr id="18" name="Rectangle">
            <a:extLst>
              <a:ext uri="{FF2B5EF4-FFF2-40B4-BE49-F238E27FC236}">
                <a16:creationId xmlns:a16="http://schemas.microsoft.com/office/drawing/2014/main" id="{1BB2F2E6-39BE-4342-98A3-8CAB1024FE3B}"/>
              </a:ext>
            </a:extLst>
          </p:cNvPr>
          <p:cNvSpPr/>
          <p:nvPr userDrawn="1"/>
        </p:nvSpPr>
        <p:spPr>
          <a:xfrm>
            <a:off x="1996061" y="1003853"/>
            <a:ext cx="4811140" cy="2645500"/>
          </a:xfrm>
          <a:prstGeom prst="rect">
            <a:avLst/>
          </a:prstGeom>
          <a:gradFill flip="none" rotWithShape="1">
            <a:gsLst>
              <a:gs pos="0">
                <a:srgbClr val="0B62F9">
                  <a:alpha val="90000"/>
                </a:srgbClr>
              </a:gs>
              <a:gs pos="50000">
                <a:srgbClr val="18AAFD">
                  <a:alpha val="90000"/>
                </a:srgbClr>
              </a:gs>
              <a:gs pos="100000">
                <a:srgbClr val="1DEEFB">
                  <a:alpha val="90000"/>
                </a:srgbClr>
              </a:gs>
            </a:gsLst>
            <a:lin ang="189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2400" b="0" i="0" dirty="0">
              <a:latin typeface="Verdana Regular"/>
            </a:endParaRPr>
          </a:p>
        </p:txBody>
      </p:sp>
      <p:sp>
        <p:nvSpPr>
          <p:cNvPr id="19" name="Rectangle">
            <a:extLst>
              <a:ext uri="{FF2B5EF4-FFF2-40B4-BE49-F238E27FC236}">
                <a16:creationId xmlns:a16="http://schemas.microsoft.com/office/drawing/2014/main" id="{DA131C66-44A0-B84C-BA3E-D9963825E04D}"/>
              </a:ext>
            </a:extLst>
          </p:cNvPr>
          <p:cNvSpPr/>
          <p:nvPr userDrawn="1"/>
        </p:nvSpPr>
        <p:spPr>
          <a:xfrm>
            <a:off x="660399" y="1003851"/>
            <a:ext cx="1337365" cy="2645500"/>
          </a:xfrm>
          <a:prstGeom prst="rect">
            <a:avLst/>
          </a:prstGeom>
          <a:gradFill flip="none" rotWithShape="1">
            <a:gsLst>
              <a:gs pos="0">
                <a:srgbClr val="0B62F9"/>
              </a:gs>
              <a:gs pos="50447">
                <a:srgbClr val="0A38D9"/>
              </a:gs>
              <a:gs pos="100000">
                <a:srgbClr val="0C1C60"/>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2400" b="0" i="0" dirty="0">
              <a:latin typeface="Verdana Regular"/>
            </a:endParaRPr>
          </a:p>
        </p:txBody>
      </p:sp>
      <p:sp>
        <p:nvSpPr>
          <p:cNvPr id="20" name="Text Placeholder 15">
            <a:extLst>
              <a:ext uri="{FF2B5EF4-FFF2-40B4-BE49-F238E27FC236}">
                <a16:creationId xmlns:a16="http://schemas.microsoft.com/office/drawing/2014/main" id="{99BA3532-B734-5740-827D-CE3CCF50B398}"/>
              </a:ext>
            </a:extLst>
          </p:cNvPr>
          <p:cNvSpPr>
            <a:spLocks noGrp="1"/>
          </p:cNvSpPr>
          <p:nvPr>
            <p:ph type="body" sz="quarter" idx="16" hasCustomPrompt="1"/>
          </p:nvPr>
        </p:nvSpPr>
        <p:spPr>
          <a:xfrm>
            <a:off x="2123778" y="1484232"/>
            <a:ext cx="4078241" cy="183505"/>
          </a:xfrm>
          <a:prstGeom prst="rect">
            <a:avLst/>
          </a:prstGeom>
        </p:spPr>
        <p:txBody>
          <a:bodyPr lIns="91432" tIns="45716" rIns="91432" bIns="45716" anchor="t"/>
          <a:lstStyle>
            <a:lvl1pPr marL="0" indent="0">
              <a:spcBef>
                <a:spcPts val="0"/>
              </a:spcBef>
              <a:buFontTx/>
              <a:buNone/>
              <a:defRPr sz="900" b="0" i="0">
                <a:solidFill>
                  <a:schemeClr val="bg1"/>
                </a:solidFill>
                <a:latin typeface="Verdana Regular"/>
              </a:defRPr>
            </a:lvl1pPr>
          </a:lstStyle>
          <a:p>
            <a:pPr lvl="0"/>
            <a:r>
              <a:rPr lang="en-US" dirty="0"/>
              <a:t>Click to edit lead-in</a:t>
            </a:r>
          </a:p>
        </p:txBody>
      </p:sp>
      <p:sp>
        <p:nvSpPr>
          <p:cNvPr id="21" name="Text Placeholder 17">
            <a:extLst>
              <a:ext uri="{FF2B5EF4-FFF2-40B4-BE49-F238E27FC236}">
                <a16:creationId xmlns:a16="http://schemas.microsoft.com/office/drawing/2014/main" id="{1CF1CE06-05BF-0040-B091-17095AC04FE9}"/>
              </a:ext>
            </a:extLst>
          </p:cNvPr>
          <p:cNvSpPr>
            <a:spLocks noGrp="1"/>
          </p:cNvSpPr>
          <p:nvPr>
            <p:ph type="body" sz="quarter" idx="14" hasCustomPrompt="1"/>
          </p:nvPr>
        </p:nvSpPr>
        <p:spPr>
          <a:xfrm>
            <a:off x="2123778" y="3843467"/>
            <a:ext cx="4159139" cy="408546"/>
          </a:xfrm>
          <a:prstGeom prst="rect">
            <a:avLst/>
          </a:prstGeom>
        </p:spPr>
        <p:txBody>
          <a:bodyPr lIns="91432" tIns="45716" rIns="91432" bIns="45716"/>
          <a:lstStyle>
            <a:lvl1pPr marL="0" indent="0">
              <a:spcBef>
                <a:spcPts val="0"/>
              </a:spcBef>
              <a:buFontTx/>
              <a:buNone/>
              <a:defRPr sz="1200" b="0" i="0" baseline="0">
                <a:solidFill>
                  <a:schemeClr val="bg1">
                    <a:lumMod val="50000"/>
                  </a:schemeClr>
                </a:solidFill>
                <a:latin typeface="Verdana Regular"/>
              </a:defRPr>
            </a:lvl1pPr>
          </a:lstStyle>
          <a:p>
            <a:pPr lvl="0"/>
            <a:r>
              <a:rPr lang="en-US" dirty="0"/>
              <a:t>Click to edit sub-title </a:t>
            </a:r>
          </a:p>
        </p:txBody>
      </p:sp>
      <p:sp>
        <p:nvSpPr>
          <p:cNvPr id="22" name="Subtitle 2">
            <a:extLst>
              <a:ext uri="{FF2B5EF4-FFF2-40B4-BE49-F238E27FC236}">
                <a16:creationId xmlns:a16="http://schemas.microsoft.com/office/drawing/2014/main" id="{3D911047-033D-FC42-BC43-C1F928B5B571}"/>
              </a:ext>
            </a:extLst>
          </p:cNvPr>
          <p:cNvSpPr>
            <a:spLocks noGrp="1"/>
          </p:cNvSpPr>
          <p:nvPr>
            <p:ph type="subTitle" idx="1" hasCustomPrompt="1"/>
          </p:nvPr>
        </p:nvSpPr>
        <p:spPr>
          <a:xfrm>
            <a:off x="2123778" y="1972631"/>
            <a:ext cx="4078240" cy="434452"/>
          </a:xfrm>
          <a:prstGeom prst="rect">
            <a:avLst/>
          </a:prstGeom>
        </p:spPr>
        <p:txBody>
          <a:bodyPr lIns="91432" tIns="45716" rIns="91432" bIns="45716" anchor="t"/>
          <a:lstStyle>
            <a:lvl1pPr marL="0" indent="0" algn="l">
              <a:lnSpc>
                <a:spcPct val="100000"/>
              </a:lnSpc>
              <a:spcBef>
                <a:spcPts val="0"/>
              </a:spcBef>
              <a:buNone/>
              <a:defRPr sz="2400" b="0" i="0" baseline="0">
                <a:solidFill>
                  <a:schemeClr val="bg1"/>
                </a:solidFill>
                <a:latin typeface="Verdana Regular"/>
              </a:defRPr>
            </a:lvl1pPr>
            <a:lvl2pPr marL="342872" indent="0" algn="ctr">
              <a:buNone/>
              <a:defRPr/>
            </a:lvl2pPr>
            <a:lvl3pPr marL="685743" indent="0" algn="ctr">
              <a:buNone/>
              <a:defRPr/>
            </a:lvl3pPr>
            <a:lvl4pPr marL="1028614" indent="0" algn="ctr">
              <a:buNone/>
              <a:defRPr/>
            </a:lvl4pPr>
            <a:lvl5pPr marL="1371485" indent="0" algn="ctr">
              <a:buNone/>
              <a:defRPr/>
            </a:lvl5pPr>
            <a:lvl6pPr marL="1714357" indent="0" algn="ctr">
              <a:buNone/>
              <a:defRPr/>
            </a:lvl6pPr>
            <a:lvl7pPr marL="2057228" indent="0" algn="ctr">
              <a:buNone/>
              <a:defRPr/>
            </a:lvl7pPr>
            <a:lvl8pPr marL="2400099" indent="0" algn="ctr">
              <a:buNone/>
              <a:defRPr/>
            </a:lvl8pPr>
            <a:lvl9pPr marL="2742971" indent="0" algn="ctr">
              <a:buNone/>
              <a:defRPr/>
            </a:lvl9pPr>
          </a:lstStyle>
          <a:p>
            <a:r>
              <a:rPr lang="en-US" dirty="0"/>
              <a:t>Click to edit Title</a:t>
            </a:r>
          </a:p>
        </p:txBody>
      </p:sp>
      <p:pic>
        <p:nvPicPr>
          <p:cNvPr id="23" name="NRG_logo-01.png">
            <a:extLst>
              <a:ext uri="{FF2B5EF4-FFF2-40B4-BE49-F238E27FC236}">
                <a16:creationId xmlns:a16="http://schemas.microsoft.com/office/drawing/2014/main" id="{7EC67FEA-3D8D-1F45-B9EB-7FC6299708C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15547" y="1284608"/>
            <a:ext cx="588988" cy="399247"/>
          </a:xfrm>
          <a:prstGeom prst="rect">
            <a:avLst/>
          </a:prstGeom>
          <a:ln w="12700">
            <a:miter lim="400000"/>
          </a:ln>
        </p:spPr>
      </p:pic>
    </p:spTree>
    <p:extLst>
      <p:ext uri="{BB962C8B-B14F-4D97-AF65-F5344CB8AC3E}">
        <p14:creationId xmlns:p14="http://schemas.microsoft.com/office/powerpoint/2010/main" val="1606899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3 - Blue Block Plus">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2EED2870-1DB8-46AD-A4C4-EC70FD58315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29731" r="37028" b="17136"/>
          <a:stretch/>
        </p:blipFill>
        <p:spPr>
          <a:xfrm>
            <a:off x="0" y="0"/>
            <a:ext cx="9144000" cy="5143500"/>
          </a:xfrm>
          <a:prstGeom prst="rect">
            <a:avLst/>
          </a:prstGeom>
        </p:spPr>
      </p:pic>
      <p:sp>
        <p:nvSpPr>
          <p:cNvPr id="12" name="Rectangle">
            <a:extLst>
              <a:ext uri="{FF2B5EF4-FFF2-40B4-BE49-F238E27FC236}">
                <a16:creationId xmlns:a16="http://schemas.microsoft.com/office/drawing/2014/main" id="{1DC7B0BB-0396-8F45-9011-91AF6FC68AE1}"/>
              </a:ext>
            </a:extLst>
          </p:cNvPr>
          <p:cNvSpPr/>
          <p:nvPr userDrawn="1"/>
        </p:nvSpPr>
        <p:spPr>
          <a:xfrm>
            <a:off x="1996061" y="1282148"/>
            <a:ext cx="4811140" cy="2645500"/>
          </a:xfrm>
          <a:prstGeom prst="rect">
            <a:avLst/>
          </a:prstGeom>
          <a:gradFill>
            <a:gsLst>
              <a:gs pos="0">
                <a:srgbClr val="0B62F9">
                  <a:alpha val="90000"/>
                </a:srgbClr>
              </a:gs>
              <a:gs pos="50000">
                <a:srgbClr val="18AAFD">
                  <a:alpha val="90000"/>
                </a:srgbClr>
              </a:gs>
              <a:gs pos="100000">
                <a:srgbClr val="1DEEFB">
                  <a:alpha val="90000"/>
                </a:srgbClr>
              </a:gs>
            </a:gsLst>
            <a:lin ang="18900000"/>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2400" b="0" i="0" dirty="0">
              <a:latin typeface="Verdana Regular"/>
            </a:endParaRPr>
          </a:p>
        </p:txBody>
      </p:sp>
      <p:sp>
        <p:nvSpPr>
          <p:cNvPr id="13" name="Rectangle">
            <a:extLst>
              <a:ext uri="{FF2B5EF4-FFF2-40B4-BE49-F238E27FC236}">
                <a16:creationId xmlns:a16="http://schemas.microsoft.com/office/drawing/2014/main" id="{00A40660-2740-2745-8BE0-A315951912BD}"/>
              </a:ext>
            </a:extLst>
          </p:cNvPr>
          <p:cNvSpPr/>
          <p:nvPr userDrawn="1"/>
        </p:nvSpPr>
        <p:spPr>
          <a:xfrm>
            <a:off x="660399" y="1282146"/>
            <a:ext cx="1337365" cy="2645500"/>
          </a:xfrm>
          <a:prstGeom prst="rect">
            <a:avLst/>
          </a:prstGeom>
          <a:gradFill flip="none" rotWithShape="1">
            <a:gsLst>
              <a:gs pos="0">
                <a:srgbClr val="0B62F9">
                  <a:alpha val="90000"/>
                </a:srgbClr>
              </a:gs>
              <a:gs pos="50447">
                <a:srgbClr val="0A38D9">
                  <a:alpha val="90000"/>
                </a:srgbClr>
              </a:gs>
              <a:gs pos="100000">
                <a:srgbClr val="0C1C60">
                  <a:alpha val="90000"/>
                </a:srgbClr>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2400" b="0" i="0" dirty="0">
              <a:latin typeface="Verdana Regular"/>
            </a:endParaRPr>
          </a:p>
        </p:txBody>
      </p:sp>
      <p:sp>
        <p:nvSpPr>
          <p:cNvPr id="14" name="Text Placeholder 15">
            <a:extLst>
              <a:ext uri="{FF2B5EF4-FFF2-40B4-BE49-F238E27FC236}">
                <a16:creationId xmlns:a16="http://schemas.microsoft.com/office/drawing/2014/main" id="{31285C18-486E-4B4C-AD88-EA9919419297}"/>
              </a:ext>
            </a:extLst>
          </p:cNvPr>
          <p:cNvSpPr>
            <a:spLocks noGrp="1"/>
          </p:cNvSpPr>
          <p:nvPr>
            <p:ph type="body" sz="quarter" idx="16" hasCustomPrompt="1"/>
          </p:nvPr>
        </p:nvSpPr>
        <p:spPr>
          <a:xfrm>
            <a:off x="2123778" y="1762527"/>
            <a:ext cx="4078241" cy="183505"/>
          </a:xfrm>
          <a:prstGeom prst="rect">
            <a:avLst/>
          </a:prstGeom>
        </p:spPr>
        <p:txBody>
          <a:bodyPr lIns="91432" tIns="45716" rIns="91432" bIns="45716" anchor="t"/>
          <a:lstStyle>
            <a:lvl1pPr marL="0" indent="0">
              <a:spcBef>
                <a:spcPts val="0"/>
              </a:spcBef>
              <a:buFontTx/>
              <a:buNone/>
              <a:defRPr sz="900" b="0" i="0">
                <a:solidFill>
                  <a:schemeClr val="bg1"/>
                </a:solidFill>
                <a:latin typeface="Verdana Regular"/>
              </a:defRPr>
            </a:lvl1pPr>
          </a:lstStyle>
          <a:p>
            <a:pPr lvl="0"/>
            <a:r>
              <a:rPr lang="en-US" dirty="0"/>
              <a:t>Click to edit lead-in</a:t>
            </a:r>
          </a:p>
        </p:txBody>
      </p:sp>
      <p:sp>
        <p:nvSpPr>
          <p:cNvPr id="16" name="Subtitle 2">
            <a:extLst>
              <a:ext uri="{FF2B5EF4-FFF2-40B4-BE49-F238E27FC236}">
                <a16:creationId xmlns:a16="http://schemas.microsoft.com/office/drawing/2014/main" id="{2AC8ABDD-7B7B-AE4A-83C0-4A7457A74C5B}"/>
              </a:ext>
            </a:extLst>
          </p:cNvPr>
          <p:cNvSpPr>
            <a:spLocks noGrp="1"/>
          </p:cNvSpPr>
          <p:nvPr>
            <p:ph type="subTitle" idx="1" hasCustomPrompt="1"/>
          </p:nvPr>
        </p:nvSpPr>
        <p:spPr>
          <a:xfrm>
            <a:off x="2123778" y="2250926"/>
            <a:ext cx="4078240" cy="434452"/>
          </a:xfrm>
          <a:prstGeom prst="rect">
            <a:avLst/>
          </a:prstGeom>
        </p:spPr>
        <p:txBody>
          <a:bodyPr lIns="91432" tIns="45716" rIns="91432" bIns="45716" anchor="t"/>
          <a:lstStyle>
            <a:lvl1pPr marL="0" indent="0" algn="l">
              <a:lnSpc>
                <a:spcPct val="100000"/>
              </a:lnSpc>
              <a:spcBef>
                <a:spcPts val="0"/>
              </a:spcBef>
              <a:buNone/>
              <a:defRPr sz="2400" b="0" i="0" baseline="0">
                <a:solidFill>
                  <a:schemeClr val="bg1"/>
                </a:solidFill>
                <a:latin typeface="Verdana Regular"/>
              </a:defRPr>
            </a:lvl1pPr>
            <a:lvl2pPr marL="342872" indent="0" algn="ctr">
              <a:buNone/>
              <a:defRPr/>
            </a:lvl2pPr>
            <a:lvl3pPr marL="685743" indent="0" algn="ctr">
              <a:buNone/>
              <a:defRPr/>
            </a:lvl3pPr>
            <a:lvl4pPr marL="1028614" indent="0" algn="ctr">
              <a:buNone/>
              <a:defRPr/>
            </a:lvl4pPr>
            <a:lvl5pPr marL="1371485" indent="0" algn="ctr">
              <a:buNone/>
              <a:defRPr/>
            </a:lvl5pPr>
            <a:lvl6pPr marL="1714357" indent="0" algn="ctr">
              <a:buNone/>
              <a:defRPr/>
            </a:lvl6pPr>
            <a:lvl7pPr marL="2057228" indent="0" algn="ctr">
              <a:buNone/>
              <a:defRPr/>
            </a:lvl7pPr>
            <a:lvl8pPr marL="2400099" indent="0" algn="ctr">
              <a:buNone/>
              <a:defRPr/>
            </a:lvl8pPr>
            <a:lvl9pPr marL="2742971" indent="0" algn="ctr">
              <a:buNone/>
              <a:defRPr/>
            </a:lvl9pPr>
          </a:lstStyle>
          <a:p>
            <a:r>
              <a:rPr lang="en-US" dirty="0"/>
              <a:t>Click to edit Title</a:t>
            </a:r>
          </a:p>
        </p:txBody>
      </p:sp>
      <p:pic>
        <p:nvPicPr>
          <p:cNvPr id="19" name="NRG_logo-01.png">
            <a:extLst>
              <a:ext uri="{FF2B5EF4-FFF2-40B4-BE49-F238E27FC236}">
                <a16:creationId xmlns:a16="http://schemas.microsoft.com/office/drawing/2014/main" id="{EAB31940-DDE0-A949-B686-99046366834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15547" y="1562903"/>
            <a:ext cx="588988" cy="399247"/>
          </a:xfrm>
          <a:prstGeom prst="rect">
            <a:avLst/>
          </a:prstGeom>
          <a:ln w="12700">
            <a:miter lim="400000"/>
          </a:ln>
        </p:spPr>
      </p:pic>
    </p:spTree>
    <p:custDataLst>
      <p:tags r:id="rId1"/>
    </p:custDataLst>
    <p:extLst>
      <p:ext uri="{BB962C8B-B14F-4D97-AF65-F5344CB8AC3E}">
        <p14:creationId xmlns:p14="http://schemas.microsoft.com/office/powerpoint/2010/main" val="1647464498"/>
      </p:ext>
    </p:extLst>
  </p:cSld>
  <p:clrMapOvr>
    <a:masterClrMapping/>
  </p:clrMapOvr>
  <p:extLst>
    <p:ext uri="{DCECCB84-F9BA-43D5-87BE-67443E8EF086}">
      <p15:sldGuideLst xmlns:p15="http://schemas.microsoft.com/office/powerpoint/2012/main">
        <p15:guide id="1" orient="horz" pos="3132" userDrawn="1">
          <p15:clr>
            <a:srgbClr val="FBAE40"/>
          </p15:clr>
        </p15:guide>
        <p15:guide id="2" pos="702" userDrawn="1">
          <p15:clr>
            <a:srgbClr val="FBAE40"/>
          </p15:clr>
        </p15:guide>
        <p15:guide id="3" pos="421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4 - Blue Block Plus">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A04D1A3-5622-4B2F-A2DC-0FD538BD068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29417" y="1"/>
            <a:ext cx="9173418" cy="5143500"/>
          </a:xfrm>
          <a:prstGeom prst="rect">
            <a:avLst/>
          </a:prstGeom>
        </p:spPr>
      </p:pic>
      <p:sp>
        <p:nvSpPr>
          <p:cNvPr id="11" name="Rectangle">
            <a:extLst>
              <a:ext uri="{FF2B5EF4-FFF2-40B4-BE49-F238E27FC236}">
                <a16:creationId xmlns:a16="http://schemas.microsoft.com/office/drawing/2014/main" id="{D6F05779-BE6C-ED45-A926-513DECE27A8A}"/>
              </a:ext>
            </a:extLst>
          </p:cNvPr>
          <p:cNvSpPr/>
          <p:nvPr userDrawn="1"/>
        </p:nvSpPr>
        <p:spPr>
          <a:xfrm>
            <a:off x="1996061" y="1282148"/>
            <a:ext cx="4811140" cy="2645500"/>
          </a:xfrm>
          <a:prstGeom prst="rect">
            <a:avLst/>
          </a:prstGeom>
          <a:gradFill>
            <a:gsLst>
              <a:gs pos="0">
                <a:srgbClr val="0B62F9">
                  <a:alpha val="90000"/>
                </a:srgbClr>
              </a:gs>
              <a:gs pos="50000">
                <a:srgbClr val="18AAFD">
                  <a:alpha val="90000"/>
                </a:srgbClr>
              </a:gs>
              <a:gs pos="100000">
                <a:srgbClr val="1DEEFB">
                  <a:alpha val="90000"/>
                </a:srgbClr>
              </a:gs>
            </a:gsLst>
            <a:lin ang="18900000"/>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2400" b="0" i="0" dirty="0">
              <a:latin typeface="Verdana Regular"/>
            </a:endParaRPr>
          </a:p>
        </p:txBody>
      </p:sp>
      <p:sp>
        <p:nvSpPr>
          <p:cNvPr id="13" name="Rectangle">
            <a:extLst>
              <a:ext uri="{FF2B5EF4-FFF2-40B4-BE49-F238E27FC236}">
                <a16:creationId xmlns:a16="http://schemas.microsoft.com/office/drawing/2014/main" id="{A968AD49-4D64-BB4B-9AA8-347229D1A565}"/>
              </a:ext>
            </a:extLst>
          </p:cNvPr>
          <p:cNvSpPr/>
          <p:nvPr userDrawn="1"/>
        </p:nvSpPr>
        <p:spPr>
          <a:xfrm>
            <a:off x="660399" y="1282146"/>
            <a:ext cx="1337365" cy="2645500"/>
          </a:xfrm>
          <a:prstGeom prst="rect">
            <a:avLst/>
          </a:prstGeom>
          <a:gradFill flip="none" rotWithShape="1">
            <a:gsLst>
              <a:gs pos="0">
                <a:srgbClr val="0B62F9">
                  <a:alpha val="90000"/>
                </a:srgbClr>
              </a:gs>
              <a:gs pos="50447">
                <a:srgbClr val="0A38D9">
                  <a:alpha val="90000"/>
                </a:srgbClr>
              </a:gs>
              <a:gs pos="100000">
                <a:srgbClr val="0C1C60">
                  <a:alpha val="90000"/>
                </a:srgbClr>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2400" b="0" i="0" dirty="0">
              <a:latin typeface="Verdana Regular"/>
            </a:endParaRPr>
          </a:p>
        </p:txBody>
      </p:sp>
      <p:sp>
        <p:nvSpPr>
          <p:cNvPr id="14" name="Text Placeholder 15">
            <a:extLst>
              <a:ext uri="{FF2B5EF4-FFF2-40B4-BE49-F238E27FC236}">
                <a16:creationId xmlns:a16="http://schemas.microsoft.com/office/drawing/2014/main" id="{43667EAB-F808-F845-B37A-662EF762F15A}"/>
              </a:ext>
            </a:extLst>
          </p:cNvPr>
          <p:cNvSpPr>
            <a:spLocks noGrp="1"/>
          </p:cNvSpPr>
          <p:nvPr>
            <p:ph type="body" sz="quarter" idx="16" hasCustomPrompt="1"/>
          </p:nvPr>
        </p:nvSpPr>
        <p:spPr>
          <a:xfrm>
            <a:off x="2123778" y="1762527"/>
            <a:ext cx="4078241" cy="183505"/>
          </a:xfrm>
          <a:prstGeom prst="rect">
            <a:avLst/>
          </a:prstGeom>
        </p:spPr>
        <p:txBody>
          <a:bodyPr lIns="91432" tIns="45716" rIns="91432" bIns="45716" anchor="t"/>
          <a:lstStyle>
            <a:lvl1pPr marL="0" indent="0">
              <a:spcBef>
                <a:spcPts val="0"/>
              </a:spcBef>
              <a:buFontTx/>
              <a:buNone/>
              <a:defRPr sz="900" b="0" i="0">
                <a:solidFill>
                  <a:schemeClr val="bg1"/>
                </a:solidFill>
                <a:latin typeface="Verdana Regular"/>
              </a:defRPr>
            </a:lvl1pPr>
          </a:lstStyle>
          <a:p>
            <a:pPr lvl="0"/>
            <a:r>
              <a:rPr lang="en-US" dirty="0"/>
              <a:t>Click to edit lead-in</a:t>
            </a:r>
          </a:p>
        </p:txBody>
      </p:sp>
      <p:sp>
        <p:nvSpPr>
          <p:cNvPr id="15" name="Subtitle 2">
            <a:extLst>
              <a:ext uri="{FF2B5EF4-FFF2-40B4-BE49-F238E27FC236}">
                <a16:creationId xmlns:a16="http://schemas.microsoft.com/office/drawing/2014/main" id="{347EC2F2-AAAC-9644-9E3C-680862335506}"/>
              </a:ext>
            </a:extLst>
          </p:cNvPr>
          <p:cNvSpPr>
            <a:spLocks noGrp="1"/>
          </p:cNvSpPr>
          <p:nvPr>
            <p:ph type="subTitle" idx="1" hasCustomPrompt="1"/>
          </p:nvPr>
        </p:nvSpPr>
        <p:spPr>
          <a:xfrm>
            <a:off x="2123778" y="2250926"/>
            <a:ext cx="4078240" cy="434452"/>
          </a:xfrm>
          <a:prstGeom prst="rect">
            <a:avLst/>
          </a:prstGeom>
        </p:spPr>
        <p:txBody>
          <a:bodyPr lIns="91432" tIns="45716" rIns="91432" bIns="45716" anchor="t"/>
          <a:lstStyle>
            <a:lvl1pPr marL="0" indent="0" algn="l">
              <a:lnSpc>
                <a:spcPct val="100000"/>
              </a:lnSpc>
              <a:spcBef>
                <a:spcPts val="0"/>
              </a:spcBef>
              <a:buNone/>
              <a:defRPr sz="2400" b="0" i="0" baseline="0">
                <a:solidFill>
                  <a:schemeClr val="bg1"/>
                </a:solidFill>
                <a:latin typeface="Verdana Regular"/>
              </a:defRPr>
            </a:lvl1pPr>
            <a:lvl2pPr marL="342872" indent="0" algn="ctr">
              <a:buNone/>
              <a:defRPr/>
            </a:lvl2pPr>
            <a:lvl3pPr marL="685743" indent="0" algn="ctr">
              <a:buNone/>
              <a:defRPr/>
            </a:lvl3pPr>
            <a:lvl4pPr marL="1028614" indent="0" algn="ctr">
              <a:buNone/>
              <a:defRPr/>
            </a:lvl4pPr>
            <a:lvl5pPr marL="1371485" indent="0" algn="ctr">
              <a:buNone/>
              <a:defRPr/>
            </a:lvl5pPr>
            <a:lvl6pPr marL="1714357" indent="0" algn="ctr">
              <a:buNone/>
              <a:defRPr/>
            </a:lvl6pPr>
            <a:lvl7pPr marL="2057228" indent="0" algn="ctr">
              <a:buNone/>
              <a:defRPr/>
            </a:lvl7pPr>
            <a:lvl8pPr marL="2400099" indent="0" algn="ctr">
              <a:buNone/>
              <a:defRPr/>
            </a:lvl8pPr>
            <a:lvl9pPr marL="2742971" indent="0" algn="ctr">
              <a:buNone/>
              <a:defRPr/>
            </a:lvl9pPr>
          </a:lstStyle>
          <a:p>
            <a:r>
              <a:rPr lang="en-US" dirty="0"/>
              <a:t>Click to edit Title</a:t>
            </a:r>
          </a:p>
        </p:txBody>
      </p:sp>
      <p:pic>
        <p:nvPicPr>
          <p:cNvPr id="16" name="NRG_logo-01.png">
            <a:extLst>
              <a:ext uri="{FF2B5EF4-FFF2-40B4-BE49-F238E27FC236}">
                <a16:creationId xmlns:a16="http://schemas.microsoft.com/office/drawing/2014/main" id="{8545135C-E260-C847-B0E7-9097E83E830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15547" y="1562903"/>
            <a:ext cx="588988" cy="399247"/>
          </a:xfrm>
          <a:prstGeom prst="rect">
            <a:avLst/>
          </a:prstGeom>
          <a:ln w="12700">
            <a:miter lim="400000"/>
          </a:ln>
        </p:spPr>
      </p:pic>
    </p:spTree>
    <p:extLst>
      <p:ext uri="{BB962C8B-B14F-4D97-AF65-F5344CB8AC3E}">
        <p14:creationId xmlns:p14="http://schemas.microsoft.com/office/powerpoint/2010/main" val="1480567174"/>
      </p:ext>
    </p:extLst>
  </p:cSld>
  <p:clrMapOvr>
    <a:masterClrMapping/>
  </p:clrMapOvr>
  <p:extLst>
    <p:ext uri="{DCECCB84-F9BA-43D5-87BE-67443E8EF086}">
      <p15:sldGuideLst xmlns:p15="http://schemas.microsoft.com/office/powerpoint/2012/main">
        <p15:guide id="1" orient="horz" pos="3132" userDrawn="1">
          <p15:clr>
            <a:srgbClr val="FBAE40"/>
          </p15:clr>
        </p15:guide>
        <p15:guide id="2" pos="702" userDrawn="1">
          <p15:clr>
            <a:srgbClr val="FBAE40"/>
          </p15:clr>
        </p15:guide>
        <p15:guide id="3" pos="4212"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5 - Blue Block Plus">
    <p:spTree>
      <p:nvGrpSpPr>
        <p:cNvPr id="1" name=""/>
        <p:cNvGrpSpPr/>
        <p:nvPr/>
      </p:nvGrpSpPr>
      <p:grpSpPr>
        <a:xfrm>
          <a:off x="0" y="0"/>
          <a:ext cx="0" cy="0"/>
          <a:chOff x="0" y="0"/>
          <a:chExt cx="0" cy="0"/>
        </a:xfrm>
      </p:grpSpPr>
      <p:sp>
        <p:nvSpPr>
          <p:cNvPr id="15" name="Rectangle">
            <a:extLst>
              <a:ext uri="{FF2B5EF4-FFF2-40B4-BE49-F238E27FC236}">
                <a16:creationId xmlns:a16="http://schemas.microsoft.com/office/drawing/2014/main" id="{6DFC5C2C-94E5-0A42-82CD-FAF43DF62F17}"/>
              </a:ext>
            </a:extLst>
          </p:cNvPr>
          <p:cNvSpPr/>
          <p:nvPr userDrawn="1"/>
        </p:nvSpPr>
        <p:spPr>
          <a:xfrm>
            <a:off x="1638299" y="1"/>
            <a:ext cx="7505701" cy="3276240"/>
          </a:xfrm>
          <a:prstGeom prst="rect">
            <a:avLst/>
          </a:prstGeom>
          <a:gradFill flip="none" rotWithShape="1">
            <a:gsLst>
              <a:gs pos="0">
                <a:srgbClr val="0B62F9"/>
              </a:gs>
              <a:gs pos="50000">
                <a:srgbClr val="18AAFD"/>
              </a:gs>
              <a:gs pos="100000">
                <a:srgbClr val="1DEEFB"/>
              </a:gs>
            </a:gsLst>
            <a:lin ang="189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3200" b="0" i="0" dirty="0">
              <a:latin typeface="Verdana Regular"/>
            </a:endParaRPr>
          </a:p>
        </p:txBody>
      </p:sp>
      <p:sp>
        <p:nvSpPr>
          <p:cNvPr id="17" name="Rectangle">
            <a:extLst>
              <a:ext uri="{FF2B5EF4-FFF2-40B4-BE49-F238E27FC236}">
                <a16:creationId xmlns:a16="http://schemas.microsoft.com/office/drawing/2014/main" id="{A29CEF65-33F0-F642-82D0-476A2E7EEE77}"/>
              </a:ext>
            </a:extLst>
          </p:cNvPr>
          <p:cNvSpPr/>
          <p:nvPr userDrawn="1"/>
        </p:nvSpPr>
        <p:spPr>
          <a:xfrm>
            <a:off x="1" y="1"/>
            <a:ext cx="1638298" cy="3276240"/>
          </a:xfrm>
          <a:prstGeom prst="rect">
            <a:avLst/>
          </a:prstGeom>
          <a:gradFill flip="none" rotWithShape="1">
            <a:gsLst>
              <a:gs pos="0">
                <a:srgbClr val="0B62F9"/>
              </a:gs>
              <a:gs pos="50447">
                <a:srgbClr val="0A38D9"/>
              </a:gs>
              <a:gs pos="100000">
                <a:srgbClr val="0C1C60"/>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3200" b="0" i="0" dirty="0">
              <a:latin typeface="Verdana Regular"/>
            </a:endParaRPr>
          </a:p>
        </p:txBody>
      </p:sp>
      <p:sp>
        <p:nvSpPr>
          <p:cNvPr id="9" name="Text Placeholder 15"/>
          <p:cNvSpPr>
            <a:spLocks noGrp="1"/>
          </p:cNvSpPr>
          <p:nvPr>
            <p:ph type="body" sz="quarter" idx="16" hasCustomPrompt="1"/>
          </p:nvPr>
        </p:nvSpPr>
        <p:spPr>
          <a:xfrm>
            <a:off x="1650175" y="1920231"/>
            <a:ext cx="4959866" cy="244673"/>
          </a:xfrm>
          <a:prstGeom prst="rect">
            <a:avLst/>
          </a:prstGeom>
        </p:spPr>
        <p:txBody>
          <a:bodyPr lIns="91432" tIns="45716" rIns="91432" bIns="45716" anchor="t"/>
          <a:lstStyle>
            <a:lvl1pPr marL="0" indent="0">
              <a:spcBef>
                <a:spcPts val="0"/>
              </a:spcBef>
              <a:buFontTx/>
              <a:buNone/>
              <a:defRPr sz="1050" b="0" i="0">
                <a:solidFill>
                  <a:schemeClr val="bg1"/>
                </a:solidFill>
                <a:latin typeface="Verdana Regular"/>
              </a:defRPr>
            </a:lvl1pPr>
          </a:lstStyle>
          <a:p>
            <a:pPr lvl="0"/>
            <a:r>
              <a:rPr lang="en-US" dirty="0"/>
              <a:t>Click to edit lead-in</a:t>
            </a:r>
          </a:p>
        </p:txBody>
      </p:sp>
      <p:sp>
        <p:nvSpPr>
          <p:cNvPr id="10" name="Text Placeholder 17"/>
          <p:cNvSpPr>
            <a:spLocks noGrp="1"/>
          </p:cNvSpPr>
          <p:nvPr>
            <p:ph type="body" sz="quarter" idx="14" hasCustomPrompt="1"/>
          </p:nvPr>
        </p:nvSpPr>
        <p:spPr>
          <a:xfrm>
            <a:off x="1662052" y="3340640"/>
            <a:ext cx="6043880" cy="544728"/>
          </a:xfrm>
          <a:prstGeom prst="rect">
            <a:avLst/>
          </a:prstGeom>
        </p:spPr>
        <p:txBody>
          <a:bodyPr lIns="91432" tIns="45716" rIns="91432" bIns="45716"/>
          <a:lstStyle>
            <a:lvl1pPr marL="0" indent="0">
              <a:spcBef>
                <a:spcPts val="0"/>
              </a:spcBef>
              <a:buFontTx/>
              <a:buNone/>
              <a:defRPr sz="1350" b="0" i="0" baseline="0">
                <a:solidFill>
                  <a:schemeClr val="bg1">
                    <a:lumMod val="50000"/>
                  </a:schemeClr>
                </a:solidFill>
                <a:latin typeface="Verdana Regular"/>
              </a:defRPr>
            </a:lvl1pPr>
          </a:lstStyle>
          <a:p>
            <a:pPr lvl="0"/>
            <a:r>
              <a:rPr lang="en-US" dirty="0"/>
              <a:t>Click to edit sub-title </a:t>
            </a:r>
          </a:p>
        </p:txBody>
      </p:sp>
      <p:sp>
        <p:nvSpPr>
          <p:cNvPr id="13" name="Subtitle 2"/>
          <p:cNvSpPr>
            <a:spLocks noGrp="1"/>
          </p:cNvSpPr>
          <p:nvPr>
            <p:ph type="subTitle" idx="1" hasCustomPrompt="1"/>
          </p:nvPr>
        </p:nvSpPr>
        <p:spPr>
          <a:xfrm>
            <a:off x="1638300" y="2628121"/>
            <a:ext cx="6959063" cy="579269"/>
          </a:xfrm>
          <a:prstGeom prst="rect">
            <a:avLst/>
          </a:prstGeom>
        </p:spPr>
        <p:txBody>
          <a:bodyPr lIns="91432" tIns="45716" rIns="91432" bIns="45716" anchor="b"/>
          <a:lstStyle>
            <a:lvl1pPr marL="0" indent="0" algn="l">
              <a:lnSpc>
                <a:spcPct val="100000"/>
              </a:lnSpc>
              <a:spcBef>
                <a:spcPts val="0"/>
              </a:spcBef>
              <a:buNone/>
              <a:defRPr sz="2700" b="0" i="0" baseline="0">
                <a:solidFill>
                  <a:schemeClr val="bg1"/>
                </a:solidFill>
                <a:latin typeface="Verdana Regular"/>
              </a:defRPr>
            </a:lvl1pPr>
            <a:lvl2pPr marL="342872" indent="0" algn="ctr">
              <a:buNone/>
              <a:defRPr/>
            </a:lvl2pPr>
            <a:lvl3pPr marL="685743" indent="0" algn="ctr">
              <a:buNone/>
              <a:defRPr/>
            </a:lvl3pPr>
            <a:lvl4pPr marL="1028614" indent="0" algn="ctr">
              <a:buNone/>
              <a:defRPr/>
            </a:lvl4pPr>
            <a:lvl5pPr marL="1371485" indent="0" algn="ctr">
              <a:buNone/>
              <a:defRPr/>
            </a:lvl5pPr>
            <a:lvl6pPr marL="1714357" indent="0" algn="ctr">
              <a:buNone/>
              <a:defRPr/>
            </a:lvl6pPr>
            <a:lvl7pPr marL="2057228" indent="0" algn="ctr">
              <a:buNone/>
              <a:defRPr/>
            </a:lvl7pPr>
            <a:lvl8pPr marL="2400099" indent="0" algn="ctr">
              <a:buNone/>
              <a:defRPr/>
            </a:lvl8pPr>
            <a:lvl9pPr marL="2742971" indent="0" algn="ctr">
              <a:buNone/>
              <a:defRPr/>
            </a:lvl9pPr>
          </a:lstStyle>
          <a:p>
            <a:r>
              <a:rPr lang="en-US" dirty="0"/>
              <a:t>Click to edit Title</a:t>
            </a:r>
          </a:p>
        </p:txBody>
      </p:sp>
      <p:pic>
        <p:nvPicPr>
          <p:cNvPr id="14" name="NRG_logo-01.png">
            <a:extLst>
              <a:ext uri="{FF2B5EF4-FFF2-40B4-BE49-F238E27FC236}">
                <a16:creationId xmlns:a16="http://schemas.microsoft.com/office/drawing/2014/main" id="{9C4E950A-076C-6D49-B60E-035073154D5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26792" y="237872"/>
            <a:ext cx="588988" cy="399247"/>
          </a:xfrm>
          <a:prstGeom prst="rect">
            <a:avLst/>
          </a:prstGeom>
          <a:ln w="12700">
            <a:miter lim="400000"/>
          </a:ln>
        </p:spPr>
      </p:pic>
      <p:sp>
        <p:nvSpPr>
          <p:cNvPr id="12" name="Rectangle 11">
            <a:extLst>
              <a:ext uri="{FF2B5EF4-FFF2-40B4-BE49-F238E27FC236}">
                <a16:creationId xmlns:a16="http://schemas.microsoft.com/office/drawing/2014/main" id="{8807A32F-D9BD-9A49-8B20-BA863EFF792B}"/>
              </a:ext>
            </a:extLst>
          </p:cNvPr>
          <p:cNvSpPr/>
          <p:nvPr userDrawn="1"/>
        </p:nvSpPr>
        <p:spPr>
          <a:xfrm>
            <a:off x="103517" y="4753303"/>
            <a:ext cx="8980098" cy="3901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0" i="0" dirty="0">
              <a:latin typeface="Verdana Regular"/>
            </a:endParaRPr>
          </a:p>
        </p:txBody>
      </p:sp>
    </p:spTree>
    <p:extLst>
      <p:ext uri="{BB962C8B-B14F-4D97-AF65-F5344CB8AC3E}">
        <p14:creationId xmlns:p14="http://schemas.microsoft.com/office/powerpoint/2010/main" val="2922850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 Master Brand">
    <p:spTree>
      <p:nvGrpSpPr>
        <p:cNvPr id="1" name=""/>
        <p:cNvGrpSpPr/>
        <p:nvPr/>
      </p:nvGrpSpPr>
      <p:grpSpPr>
        <a:xfrm>
          <a:off x="0" y="0"/>
          <a:ext cx="0" cy="0"/>
          <a:chOff x="0" y="0"/>
          <a:chExt cx="0" cy="0"/>
        </a:xfrm>
      </p:grpSpPr>
      <p:pic>
        <p:nvPicPr>
          <p:cNvPr id="14"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57530" y="232199"/>
            <a:ext cx="1031151" cy="694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a:extLst>
              <a:ext uri="{FF2B5EF4-FFF2-40B4-BE49-F238E27FC236}">
                <a16:creationId xmlns:a16="http://schemas.microsoft.com/office/drawing/2014/main" id="{11C57AE5-3193-CC4B-8B23-EABFF96DE324}"/>
              </a:ext>
            </a:extLst>
          </p:cNvPr>
          <p:cNvCxnSpPr>
            <a:cxnSpLocks/>
          </p:cNvCxnSpPr>
          <p:nvPr userDrawn="1"/>
        </p:nvCxnSpPr>
        <p:spPr>
          <a:xfrm>
            <a:off x="2124941" y="2940330"/>
            <a:ext cx="6858000" cy="0"/>
          </a:xfrm>
          <a:prstGeom prst="line">
            <a:avLst/>
          </a:prstGeom>
        </p:spPr>
        <p:style>
          <a:lnRef idx="1">
            <a:schemeClr val="dk1"/>
          </a:lnRef>
          <a:fillRef idx="0">
            <a:schemeClr val="dk1"/>
          </a:fillRef>
          <a:effectRef idx="0">
            <a:schemeClr val="dk1"/>
          </a:effectRef>
          <a:fontRef idx="minor">
            <a:schemeClr val="tx1"/>
          </a:fontRef>
        </p:style>
      </p:cxnSp>
      <p:sp>
        <p:nvSpPr>
          <p:cNvPr id="11" name="Rectangle 10">
            <a:extLst>
              <a:ext uri="{FF2B5EF4-FFF2-40B4-BE49-F238E27FC236}">
                <a16:creationId xmlns:a16="http://schemas.microsoft.com/office/drawing/2014/main" id="{FB0CB799-3C41-7F4F-9452-ED9F0B34C620}"/>
              </a:ext>
            </a:extLst>
          </p:cNvPr>
          <p:cNvSpPr/>
          <p:nvPr userDrawn="1"/>
        </p:nvSpPr>
        <p:spPr>
          <a:xfrm>
            <a:off x="7874001" y="1"/>
            <a:ext cx="1270000" cy="922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b="0" i="0" dirty="0">
              <a:latin typeface="Verdana Regular"/>
            </a:endParaRPr>
          </a:p>
        </p:txBody>
      </p:sp>
      <p:sp>
        <p:nvSpPr>
          <p:cNvPr id="8" name="Rectangle 7">
            <a:extLst>
              <a:ext uri="{FF2B5EF4-FFF2-40B4-BE49-F238E27FC236}">
                <a16:creationId xmlns:a16="http://schemas.microsoft.com/office/drawing/2014/main" id="{A38A644C-9AFE-C746-A804-4DF4DDF39861}"/>
              </a:ext>
            </a:extLst>
          </p:cNvPr>
          <p:cNvSpPr/>
          <p:nvPr userDrawn="1"/>
        </p:nvSpPr>
        <p:spPr>
          <a:xfrm>
            <a:off x="345989" y="4708868"/>
            <a:ext cx="8357437" cy="4256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0" i="0" dirty="0">
              <a:latin typeface="Verdana Regular"/>
            </a:endParaRPr>
          </a:p>
        </p:txBody>
      </p:sp>
      <p:sp>
        <p:nvSpPr>
          <p:cNvPr id="10" name="Text Placeholder 14">
            <a:extLst>
              <a:ext uri="{FF2B5EF4-FFF2-40B4-BE49-F238E27FC236}">
                <a16:creationId xmlns:a16="http://schemas.microsoft.com/office/drawing/2014/main" id="{3BBDE484-EF26-EF43-AACF-A5E6D9408326}"/>
              </a:ext>
            </a:extLst>
          </p:cNvPr>
          <p:cNvSpPr>
            <a:spLocks noGrp="1"/>
          </p:cNvSpPr>
          <p:nvPr>
            <p:ph type="body" sz="quarter" idx="13" hasCustomPrompt="1"/>
          </p:nvPr>
        </p:nvSpPr>
        <p:spPr>
          <a:xfrm>
            <a:off x="2124940" y="1077913"/>
            <a:ext cx="6858001" cy="1791470"/>
          </a:xfrm>
          <a:prstGeom prst="rect">
            <a:avLst/>
          </a:prstGeom>
        </p:spPr>
        <p:txBody>
          <a:bodyPr anchor="b"/>
          <a:lstStyle>
            <a:lvl1pPr marL="0" indent="0">
              <a:buFontTx/>
              <a:buNone/>
              <a:defRPr sz="4500">
                <a:solidFill>
                  <a:schemeClr val="accent2"/>
                </a:solidFill>
              </a:defRPr>
            </a:lvl1pPr>
          </a:lstStyle>
          <a:p>
            <a:r>
              <a:rPr lang="en-US" dirty="0"/>
              <a:t>Click to edit Master title style</a:t>
            </a:r>
          </a:p>
        </p:txBody>
      </p:sp>
      <p:sp>
        <p:nvSpPr>
          <p:cNvPr id="13" name="Text Placeholder 16">
            <a:extLst>
              <a:ext uri="{FF2B5EF4-FFF2-40B4-BE49-F238E27FC236}">
                <a16:creationId xmlns:a16="http://schemas.microsoft.com/office/drawing/2014/main" id="{37BECF26-7D05-3349-BE47-10A27B844C92}"/>
              </a:ext>
            </a:extLst>
          </p:cNvPr>
          <p:cNvSpPr>
            <a:spLocks noGrp="1"/>
          </p:cNvSpPr>
          <p:nvPr>
            <p:ph type="body" sz="quarter" idx="14" hasCustomPrompt="1"/>
          </p:nvPr>
        </p:nvSpPr>
        <p:spPr>
          <a:xfrm>
            <a:off x="2124941" y="3048883"/>
            <a:ext cx="6858000" cy="1165929"/>
          </a:xfrm>
          <a:prstGeom prst="rect">
            <a:avLst/>
          </a:prstGeom>
        </p:spPr>
        <p:txBody>
          <a:bodyPr/>
          <a:lstStyle>
            <a:lvl1pPr marL="0" indent="0">
              <a:buFontTx/>
              <a:buNone/>
              <a:defRPr sz="1800">
                <a:solidFill>
                  <a:schemeClr val="bg2"/>
                </a:solidFill>
              </a:defRPr>
            </a:lvl1pPr>
          </a:lstStyle>
          <a:p>
            <a:r>
              <a:rPr lang="en-US" dirty="0"/>
              <a:t>Click to edit Master subtitle style</a:t>
            </a:r>
          </a:p>
        </p:txBody>
      </p:sp>
      <p:sp>
        <p:nvSpPr>
          <p:cNvPr id="9" name="Rectangle 8">
            <a:extLst>
              <a:ext uri="{FF2B5EF4-FFF2-40B4-BE49-F238E27FC236}">
                <a16:creationId xmlns:a16="http://schemas.microsoft.com/office/drawing/2014/main" id="{B66C9685-0CC3-2877-B9F1-071CEBE00031}"/>
              </a:ext>
            </a:extLst>
          </p:cNvPr>
          <p:cNvSpPr/>
          <p:nvPr userDrawn="1"/>
        </p:nvSpPr>
        <p:spPr>
          <a:xfrm>
            <a:off x="0" y="5020416"/>
            <a:ext cx="9144000" cy="1230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618294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VIDER SLIDE1 - Blue Block Plus">
    <p:spTree>
      <p:nvGrpSpPr>
        <p:cNvPr id="1" name=""/>
        <p:cNvGrpSpPr/>
        <p:nvPr/>
      </p:nvGrpSpPr>
      <p:grpSpPr>
        <a:xfrm>
          <a:off x="0" y="0"/>
          <a:ext cx="0" cy="0"/>
          <a:chOff x="0" y="0"/>
          <a:chExt cx="0" cy="0"/>
        </a:xfrm>
      </p:grpSpPr>
      <p:sp>
        <p:nvSpPr>
          <p:cNvPr id="4" name="Rectangle">
            <a:extLst>
              <a:ext uri="{FF2B5EF4-FFF2-40B4-BE49-F238E27FC236}">
                <a16:creationId xmlns:a16="http://schemas.microsoft.com/office/drawing/2014/main" id="{90790B72-A625-F145-B4E8-A25B22CFD8FC}"/>
              </a:ext>
            </a:extLst>
          </p:cNvPr>
          <p:cNvSpPr/>
          <p:nvPr userDrawn="1"/>
        </p:nvSpPr>
        <p:spPr>
          <a:xfrm>
            <a:off x="6961734" y="1518366"/>
            <a:ext cx="2182266" cy="1066180"/>
          </a:xfrm>
          <a:prstGeom prst="rect">
            <a:avLst/>
          </a:prstGeom>
          <a:gradFill>
            <a:gsLst>
              <a:gs pos="0">
                <a:srgbClr val="0B62F9"/>
              </a:gs>
              <a:gs pos="50000">
                <a:srgbClr val="18AAFD"/>
              </a:gs>
              <a:gs pos="100000">
                <a:srgbClr val="1DEEFB"/>
              </a:gs>
            </a:gsLst>
            <a:lin ang="18900000"/>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3200" b="0" i="0" dirty="0">
              <a:latin typeface="Verdana Regular"/>
            </a:endParaRPr>
          </a:p>
        </p:txBody>
      </p:sp>
      <p:sp>
        <p:nvSpPr>
          <p:cNvPr id="13" name="Subtitle 2"/>
          <p:cNvSpPr>
            <a:spLocks noGrp="1"/>
          </p:cNvSpPr>
          <p:nvPr>
            <p:ph type="subTitle" idx="1" hasCustomPrompt="1"/>
          </p:nvPr>
        </p:nvSpPr>
        <p:spPr>
          <a:xfrm>
            <a:off x="791456" y="2026694"/>
            <a:ext cx="6108808" cy="1115705"/>
          </a:xfrm>
          <a:prstGeom prst="rect">
            <a:avLst/>
          </a:prstGeom>
          <a:solidFill>
            <a:schemeClr val="bg1"/>
          </a:solidFill>
        </p:spPr>
        <p:txBody>
          <a:bodyPr lIns="91432" tIns="45716" rIns="91432" bIns="45716" anchor="ctr" anchorCtr="0"/>
          <a:lstStyle>
            <a:lvl1pPr marL="0" indent="0" algn="l">
              <a:lnSpc>
                <a:spcPct val="100000"/>
              </a:lnSpc>
              <a:spcBef>
                <a:spcPts val="0"/>
              </a:spcBef>
              <a:buNone/>
              <a:defRPr sz="3200" b="0" i="0" baseline="0">
                <a:solidFill>
                  <a:schemeClr val="bg1">
                    <a:lumMod val="50000"/>
                  </a:schemeClr>
                </a:solidFill>
                <a:latin typeface="Verdana Regular"/>
              </a:defRPr>
            </a:lvl1pPr>
            <a:lvl2pPr marL="457151" indent="0" algn="ctr">
              <a:buNone/>
              <a:defRPr/>
            </a:lvl2pPr>
            <a:lvl3pPr marL="914301" indent="0" algn="ctr">
              <a:buNone/>
              <a:defRPr/>
            </a:lvl3pPr>
            <a:lvl4pPr marL="1371451" indent="0" algn="ctr">
              <a:buNone/>
              <a:defRPr/>
            </a:lvl4pPr>
            <a:lvl5pPr marL="1828601" indent="0" algn="ctr">
              <a:buNone/>
              <a:defRPr/>
            </a:lvl5pPr>
            <a:lvl6pPr marL="2285752" indent="0" algn="ctr">
              <a:buNone/>
              <a:defRPr/>
            </a:lvl6pPr>
            <a:lvl7pPr marL="2742902" indent="0" algn="ctr">
              <a:buNone/>
              <a:defRPr/>
            </a:lvl7pPr>
            <a:lvl8pPr marL="3200052" indent="0" algn="ctr">
              <a:buNone/>
              <a:defRPr/>
            </a:lvl8pPr>
            <a:lvl9pPr marL="3657203" indent="0" algn="ctr">
              <a:buNone/>
              <a:defRPr/>
            </a:lvl9pPr>
          </a:lstStyle>
          <a:p>
            <a:r>
              <a:rPr lang="en-US" dirty="0"/>
              <a:t>Click to edit Divider Title</a:t>
            </a:r>
          </a:p>
        </p:txBody>
      </p:sp>
      <p:sp>
        <p:nvSpPr>
          <p:cNvPr id="7" name="Rectangle">
            <a:extLst>
              <a:ext uri="{FF2B5EF4-FFF2-40B4-BE49-F238E27FC236}">
                <a16:creationId xmlns:a16="http://schemas.microsoft.com/office/drawing/2014/main" id="{959864E6-4C5D-B842-AD53-E74D9AA16E7C}"/>
              </a:ext>
            </a:extLst>
          </p:cNvPr>
          <p:cNvSpPr/>
          <p:nvPr userDrawn="1"/>
        </p:nvSpPr>
        <p:spPr>
          <a:xfrm rot="10800000">
            <a:off x="254648" y="4476169"/>
            <a:ext cx="8410720" cy="667331"/>
          </a:xfrm>
          <a:prstGeom prst="rect">
            <a:avLst/>
          </a:prstGeom>
          <a:solidFill>
            <a:schemeClr val="bg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3200" b="0" i="0" dirty="0">
              <a:latin typeface="Verdana Regular"/>
            </a:endParaRPr>
          </a:p>
        </p:txBody>
      </p:sp>
      <p:sp>
        <p:nvSpPr>
          <p:cNvPr id="5" name="Rectangle">
            <a:extLst>
              <a:ext uri="{FF2B5EF4-FFF2-40B4-BE49-F238E27FC236}">
                <a16:creationId xmlns:a16="http://schemas.microsoft.com/office/drawing/2014/main" id="{D6189B01-7FF0-B940-8297-AED334250E2F}"/>
              </a:ext>
            </a:extLst>
          </p:cNvPr>
          <p:cNvSpPr/>
          <p:nvPr userDrawn="1"/>
        </p:nvSpPr>
        <p:spPr>
          <a:xfrm>
            <a:off x="6961734" y="2584545"/>
            <a:ext cx="2182266" cy="1066180"/>
          </a:xfrm>
          <a:prstGeom prst="rect">
            <a:avLst/>
          </a:prstGeom>
          <a:gradFill flip="none" rotWithShape="1">
            <a:gsLst>
              <a:gs pos="0">
                <a:srgbClr val="0B62F9"/>
              </a:gs>
              <a:gs pos="50447">
                <a:srgbClr val="0A38D9"/>
              </a:gs>
              <a:gs pos="100000">
                <a:srgbClr val="0C1C60"/>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3200" b="0" i="0" dirty="0">
              <a:latin typeface="Verdana Regular"/>
            </a:endParaRPr>
          </a:p>
        </p:txBody>
      </p:sp>
      <p:sp>
        <p:nvSpPr>
          <p:cNvPr id="6" name="Rectangle 5">
            <a:extLst>
              <a:ext uri="{FF2B5EF4-FFF2-40B4-BE49-F238E27FC236}">
                <a16:creationId xmlns:a16="http://schemas.microsoft.com/office/drawing/2014/main" id="{E9F080D2-D394-EA4F-B020-4468BE484A99}"/>
              </a:ext>
            </a:extLst>
          </p:cNvPr>
          <p:cNvSpPr/>
          <p:nvPr userDrawn="1"/>
        </p:nvSpPr>
        <p:spPr>
          <a:xfrm>
            <a:off x="7874001" y="1"/>
            <a:ext cx="1270000" cy="10085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b="0" i="0" dirty="0">
              <a:latin typeface="Verdana Regular"/>
            </a:endParaRPr>
          </a:p>
        </p:txBody>
      </p:sp>
    </p:spTree>
    <p:extLst>
      <p:ext uri="{BB962C8B-B14F-4D97-AF65-F5344CB8AC3E}">
        <p14:creationId xmlns:p14="http://schemas.microsoft.com/office/powerpoint/2010/main" val="27044433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VIDER SLIDE2 - Blue Block Plus">
    <p:spTree>
      <p:nvGrpSpPr>
        <p:cNvPr id="1" name=""/>
        <p:cNvGrpSpPr/>
        <p:nvPr/>
      </p:nvGrpSpPr>
      <p:grpSpPr>
        <a:xfrm>
          <a:off x="0" y="0"/>
          <a:ext cx="0" cy="0"/>
          <a:chOff x="0" y="0"/>
          <a:chExt cx="0" cy="0"/>
        </a:xfrm>
      </p:grpSpPr>
      <p:sp>
        <p:nvSpPr>
          <p:cNvPr id="13" name="Subtitle 2"/>
          <p:cNvSpPr>
            <a:spLocks noGrp="1"/>
          </p:cNvSpPr>
          <p:nvPr>
            <p:ph type="subTitle" idx="1" hasCustomPrompt="1"/>
          </p:nvPr>
        </p:nvSpPr>
        <p:spPr>
          <a:xfrm>
            <a:off x="2121492" y="2026693"/>
            <a:ext cx="6108808" cy="1115705"/>
          </a:xfrm>
          <a:prstGeom prst="rect">
            <a:avLst/>
          </a:prstGeom>
          <a:solidFill>
            <a:schemeClr val="bg1"/>
          </a:solidFill>
        </p:spPr>
        <p:txBody>
          <a:bodyPr lIns="91432" tIns="45716" rIns="91432" bIns="45716" anchor="ctr" anchorCtr="0"/>
          <a:lstStyle>
            <a:lvl1pPr marL="0" indent="0" algn="l">
              <a:lnSpc>
                <a:spcPct val="100000"/>
              </a:lnSpc>
              <a:spcBef>
                <a:spcPts val="0"/>
              </a:spcBef>
              <a:buNone/>
              <a:defRPr sz="3200" b="0" i="0" baseline="0">
                <a:solidFill>
                  <a:schemeClr val="bg1">
                    <a:lumMod val="50000"/>
                  </a:schemeClr>
                </a:solidFill>
                <a:latin typeface="Verdana Regular"/>
              </a:defRPr>
            </a:lvl1pPr>
            <a:lvl2pPr marL="457151" indent="0" algn="ctr">
              <a:buNone/>
              <a:defRPr/>
            </a:lvl2pPr>
            <a:lvl3pPr marL="914301" indent="0" algn="ctr">
              <a:buNone/>
              <a:defRPr/>
            </a:lvl3pPr>
            <a:lvl4pPr marL="1371451" indent="0" algn="ctr">
              <a:buNone/>
              <a:defRPr/>
            </a:lvl4pPr>
            <a:lvl5pPr marL="1828601" indent="0" algn="ctr">
              <a:buNone/>
              <a:defRPr/>
            </a:lvl5pPr>
            <a:lvl6pPr marL="2285752" indent="0" algn="ctr">
              <a:buNone/>
              <a:defRPr/>
            </a:lvl6pPr>
            <a:lvl7pPr marL="2742902" indent="0" algn="ctr">
              <a:buNone/>
              <a:defRPr/>
            </a:lvl7pPr>
            <a:lvl8pPr marL="3200052" indent="0" algn="ctr">
              <a:buNone/>
              <a:defRPr/>
            </a:lvl8pPr>
            <a:lvl9pPr marL="3657203" indent="0" algn="ctr">
              <a:buNone/>
              <a:defRPr/>
            </a:lvl9pPr>
          </a:lstStyle>
          <a:p>
            <a:r>
              <a:rPr lang="en-US" dirty="0"/>
              <a:t>Click to edit Divider Title</a:t>
            </a:r>
          </a:p>
        </p:txBody>
      </p:sp>
      <p:sp>
        <p:nvSpPr>
          <p:cNvPr id="7" name="Rectangle">
            <a:extLst>
              <a:ext uri="{FF2B5EF4-FFF2-40B4-BE49-F238E27FC236}">
                <a16:creationId xmlns:a16="http://schemas.microsoft.com/office/drawing/2014/main" id="{959864E6-4C5D-B842-AD53-E74D9AA16E7C}"/>
              </a:ext>
            </a:extLst>
          </p:cNvPr>
          <p:cNvSpPr/>
          <p:nvPr userDrawn="1"/>
        </p:nvSpPr>
        <p:spPr>
          <a:xfrm rot="10800000">
            <a:off x="247505" y="4601538"/>
            <a:ext cx="8760764" cy="529029"/>
          </a:xfrm>
          <a:prstGeom prst="rect">
            <a:avLst/>
          </a:prstGeom>
          <a:solidFill>
            <a:schemeClr val="bg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3200" b="0" i="0" dirty="0">
              <a:latin typeface="Verdana Regular"/>
            </a:endParaRPr>
          </a:p>
        </p:txBody>
      </p:sp>
      <p:sp>
        <p:nvSpPr>
          <p:cNvPr id="4" name="Rectangle">
            <a:extLst>
              <a:ext uri="{FF2B5EF4-FFF2-40B4-BE49-F238E27FC236}">
                <a16:creationId xmlns:a16="http://schemas.microsoft.com/office/drawing/2014/main" id="{90790B72-A625-F145-B4E8-A25B22CFD8FC}"/>
              </a:ext>
            </a:extLst>
          </p:cNvPr>
          <p:cNvSpPr/>
          <p:nvPr userDrawn="1"/>
        </p:nvSpPr>
        <p:spPr>
          <a:xfrm>
            <a:off x="913700" y="1656630"/>
            <a:ext cx="913701" cy="1855831"/>
          </a:xfrm>
          <a:prstGeom prst="rect">
            <a:avLst/>
          </a:prstGeom>
          <a:gradFill flip="none" rotWithShape="1">
            <a:gsLst>
              <a:gs pos="0">
                <a:srgbClr val="0B62F9"/>
              </a:gs>
              <a:gs pos="50000">
                <a:srgbClr val="18AAFD"/>
              </a:gs>
              <a:gs pos="100000">
                <a:srgbClr val="1DEEFB"/>
              </a:gs>
            </a:gsLst>
            <a:lin ang="189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3200" b="0" i="0" dirty="0">
              <a:latin typeface="Verdana Regular"/>
            </a:endParaRPr>
          </a:p>
        </p:txBody>
      </p:sp>
      <p:sp>
        <p:nvSpPr>
          <p:cNvPr id="5" name="Rectangle">
            <a:extLst>
              <a:ext uri="{FF2B5EF4-FFF2-40B4-BE49-F238E27FC236}">
                <a16:creationId xmlns:a16="http://schemas.microsoft.com/office/drawing/2014/main" id="{D6189B01-7FF0-B940-8297-AED334250E2F}"/>
              </a:ext>
            </a:extLst>
          </p:cNvPr>
          <p:cNvSpPr/>
          <p:nvPr userDrawn="1"/>
        </p:nvSpPr>
        <p:spPr>
          <a:xfrm>
            <a:off x="-1" y="1656630"/>
            <a:ext cx="913701" cy="1855831"/>
          </a:xfrm>
          <a:prstGeom prst="rect">
            <a:avLst/>
          </a:prstGeom>
          <a:gradFill flip="none" rotWithShape="1">
            <a:gsLst>
              <a:gs pos="0">
                <a:srgbClr val="0B62F9"/>
              </a:gs>
              <a:gs pos="50447">
                <a:srgbClr val="0A38D9"/>
              </a:gs>
              <a:gs pos="100000">
                <a:srgbClr val="0C1C60"/>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3200" b="0" i="0" dirty="0">
              <a:latin typeface="Verdana Regular"/>
            </a:endParaRPr>
          </a:p>
        </p:txBody>
      </p:sp>
      <p:sp>
        <p:nvSpPr>
          <p:cNvPr id="8" name="Rectangle 7">
            <a:extLst>
              <a:ext uri="{FF2B5EF4-FFF2-40B4-BE49-F238E27FC236}">
                <a16:creationId xmlns:a16="http://schemas.microsoft.com/office/drawing/2014/main" id="{5820692A-3776-3E48-8611-EAE07E4DCB1A}"/>
              </a:ext>
            </a:extLst>
          </p:cNvPr>
          <p:cNvSpPr/>
          <p:nvPr userDrawn="1"/>
        </p:nvSpPr>
        <p:spPr>
          <a:xfrm>
            <a:off x="7874001" y="1"/>
            <a:ext cx="1270000" cy="1149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b="0" i="0" dirty="0">
              <a:latin typeface="Verdana Regular"/>
            </a:endParaRPr>
          </a:p>
        </p:txBody>
      </p:sp>
    </p:spTree>
    <p:extLst>
      <p:ext uri="{BB962C8B-B14F-4D97-AF65-F5344CB8AC3E}">
        <p14:creationId xmlns:p14="http://schemas.microsoft.com/office/powerpoint/2010/main" val="37136492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 Blue Block Plus">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9A6D2A9-0444-CC4B-B1D2-F4662751C08C}"/>
              </a:ext>
            </a:extLst>
          </p:cNvPr>
          <p:cNvSpPr>
            <a:spLocks noGrp="1"/>
          </p:cNvSpPr>
          <p:nvPr>
            <p:ph idx="1"/>
          </p:nvPr>
        </p:nvSpPr>
        <p:spPr>
          <a:xfrm>
            <a:off x="305369" y="1073425"/>
            <a:ext cx="8577373" cy="3559297"/>
          </a:xfrm>
          <a:prstGeom prst="rect">
            <a:avLst/>
          </a:prstGeom>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vl2pPr>
              <a:defRPr>
                <a:latin typeface="Verdana" panose="020B0604030504040204" pitchFamily="34" charset="0"/>
                <a:ea typeface="Verdana" panose="020B0604030504040204" pitchFamily="34" charset="0"/>
                <a:cs typeface="Verdana" panose="020B0604030504040204" pitchFamily="34" charset="0"/>
              </a:defRPr>
            </a:lvl2pPr>
            <a:lvl3pPr>
              <a:defRPr>
                <a:latin typeface="Verdana" panose="020B0604030504040204" pitchFamily="34" charset="0"/>
                <a:ea typeface="Verdana" panose="020B0604030504040204" pitchFamily="34" charset="0"/>
                <a:cs typeface="Verdana" panose="020B0604030504040204" pitchFamily="34" charset="0"/>
              </a:defRPr>
            </a:lvl3pPr>
            <a:lvl4pPr>
              <a:defRPr>
                <a:latin typeface="Verdana" panose="020B0604030504040204" pitchFamily="34" charset="0"/>
                <a:ea typeface="Verdana" panose="020B0604030504040204" pitchFamily="34" charset="0"/>
                <a:cs typeface="Verdana" panose="020B0604030504040204" pitchFamily="34" charset="0"/>
              </a:defRPr>
            </a:lvl4pPr>
            <a:lvl5pPr>
              <a:defRPr>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86644EB9-71DF-C54A-8C74-EAE480B0211D}"/>
              </a:ext>
            </a:extLst>
          </p:cNvPr>
          <p:cNvCxnSpPr>
            <a:cxnSpLocks/>
          </p:cNvCxnSpPr>
          <p:nvPr userDrawn="1"/>
        </p:nvCxnSpPr>
        <p:spPr>
          <a:xfrm>
            <a:off x="790449" y="748909"/>
            <a:ext cx="8092294" cy="2"/>
          </a:xfrm>
          <a:prstGeom prst="line">
            <a:avLst/>
          </a:prstGeom>
        </p:spPr>
        <p:style>
          <a:lnRef idx="1">
            <a:schemeClr val="dk1"/>
          </a:lnRef>
          <a:fillRef idx="0">
            <a:schemeClr val="dk1"/>
          </a:fillRef>
          <a:effectRef idx="0">
            <a:schemeClr val="dk1"/>
          </a:effectRef>
          <a:fontRef idx="minor">
            <a:schemeClr val="tx1"/>
          </a:fontRef>
        </p:style>
      </p:cxnSp>
      <p:sp>
        <p:nvSpPr>
          <p:cNvPr id="15" name="Title 1">
            <a:extLst>
              <a:ext uri="{FF2B5EF4-FFF2-40B4-BE49-F238E27FC236}">
                <a16:creationId xmlns:a16="http://schemas.microsoft.com/office/drawing/2014/main" id="{A480E26B-9F4E-F34B-8017-B3452E21C88C}"/>
              </a:ext>
            </a:extLst>
          </p:cNvPr>
          <p:cNvSpPr>
            <a:spLocks noGrp="1"/>
          </p:cNvSpPr>
          <p:nvPr>
            <p:ph type="title" hasCustomPrompt="1"/>
          </p:nvPr>
        </p:nvSpPr>
        <p:spPr>
          <a:xfrm>
            <a:off x="774864" y="107665"/>
            <a:ext cx="7312846" cy="554487"/>
          </a:xfrm>
          <a:prstGeom prst="rect">
            <a:avLst/>
          </a:prstGeom>
        </p:spPr>
        <p:txBody>
          <a:bodyPr anchor="ctr"/>
          <a:lstStyle>
            <a:lvl1pPr>
              <a:defRPr sz="21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br>
              <a:rPr lang="en-US" dirty="0"/>
            </a:br>
            <a:r>
              <a:rPr lang="en-US" dirty="0"/>
              <a:t>- two line capable</a:t>
            </a:r>
          </a:p>
        </p:txBody>
      </p:sp>
      <p:grpSp>
        <p:nvGrpSpPr>
          <p:cNvPr id="8" name="Group 7">
            <a:extLst>
              <a:ext uri="{FF2B5EF4-FFF2-40B4-BE49-F238E27FC236}">
                <a16:creationId xmlns:a16="http://schemas.microsoft.com/office/drawing/2014/main" id="{695173FA-F6CE-46E1-9CBD-6ED29BC2A6C7}"/>
              </a:ext>
            </a:extLst>
          </p:cNvPr>
          <p:cNvGrpSpPr/>
          <p:nvPr userDrawn="1"/>
        </p:nvGrpSpPr>
        <p:grpSpPr>
          <a:xfrm>
            <a:off x="1" y="97146"/>
            <a:ext cx="639784" cy="651765"/>
            <a:chOff x="-32" y="111857"/>
            <a:chExt cx="862590" cy="878743"/>
          </a:xfrm>
        </p:grpSpPr>
        <p:sp>
          <p:nvSpPr>
            <p:cNvPr id="9" name="Rectangle">
              <a:extLst>
                <a:ext uri="{FF2B5EF4-FFF2-40B4-BE49-F238E27FC236}">
                  <a16:creationId xmlns:a16="http://schemas.microsoft.com/office/drawing/2014/main" id="{81D14A08-B1A0-414D-AD0A-4B4AF9A8DEC5}"/>
                </a:ext>
              </a:extLst>
            </p:cNvPr>
            <p:cNvSpPr/>
            <p:nvPr userDrawn="1"/>
          </p:nvSpPr>
          <p:spPr>
            <a:xfrm>
              <a:off x="431263" y="111857"/>
              <a:ext cx="431295" cy="878743"/>
            </a:xfrm>
            <a:prstGeom prst="rect">
              <a:avLst/>
            </a:prstGeom>
            <a:gradFill flip="none" rotWithShape="1">
              <a:gsLst>
                <a:gs pos="0">
                  <a:srgbClr val="0B62F9">
                    <a:alpha val="90000"/>
                  </a:srgbClr>
                </a:gs>
                <a:gs pos="50000">
                  <a:srgbClr val="18AAFD">
                    <a:alpha val="90000"/>
                  </a:srgbClr>
                </a:gs>
                <a:gs pos="100000">
                  <a:srgbClr val="1DEEFB">
                    <a:alpha val="90000"/>
                  </a:srgbClr>
                </a:gs>
              </a:gsLst>
              <a:lin ang="189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sp>
          <p:nvSpPr>
            <p:cNvPr id="11" name="Rectangle">
              <a:extLst>
                <a:ext uri="{FF2B5EF4-FFF2-40B4-BE49-F238E27FC236}">
                  <a16:creationId xmlns:a16="http://schemas.microsoft.com/office/drawing/2014/main" id="{A4F8157A-A4CA-4084-86F5-876088F53080}"/>
                </a:ext>
              </a:extLst>
            </p:cNvPr>
            <p:cNvSpPr/>
            <p:nvPr userDrawn="1"/>
          </p:nvSpPr>
          <p:spPr>
            <a:xfrm>
              <a:off x="-32" y="111857"/>
              <a:ext cx="431292" cy="878743"/>
            </a:xfrm>
            <a:prstGeom prst="rect">
              <a:avLst/>
            </a:prstGeom>
            <a:gradFill flip="none" rotWithShape="1">
              <a:gsLst>
                <a:gs pos="0">
                  <a:srgbClr val="0B62F9"/>
                </a:gs>
                <a:gs pos="50447">
                  <a:srgbClr val="0A38D9"/>
                </a:gs>
                <a:gs pos="100000">
                  <a:srgbClr val="0C1C60"/>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grpSp>
    </p:spTree>
    <p:custDataLst>
      <p:tags r:id="rId1"/>
    </p:custDataLst>
    <p:extLst>
      <p:ext uri="{BB962C8B-B14F-4D97-AF65-F5344CB8AC3E}">
        <p14:creationId xmlns:p14="http://schemas.microsoft.com/office/powerpoint/2010/main" val="6647179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2 - Blue Block Plus">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67B36EF9-1D80-FC42-8BE6-3A9AB7F378F2}"/>
              </a:ext>
            </a:extLst>
          </p:cNvPr>
          <p:cNvCxnSpPr>
            <a:cxnSpLocks/>
          </p:cNvCxnSpPr>
          <p:nvPr userDrawn="1"/>
        </p:nvCxnSpPr>
        <p:spPr>
          <a:xfrm>
            <a:off x="790449" y="748909"/>
            <a:ext cx="8092294" cy="2"/>
          </a:xfrm>
          <a:prstGeom prst="line">
            <a:avLst/>
          </a:prstGeom>
        </p:spPr>
        <p:style>
          <a:lnRef idx="1">
            <a:schemeClr val="dk1"/>
          </a:lnRef>
          <a:fillRef idx="0">
            <a:schemeClr val="dk1"/>
          </a:fillRef>
          <a:effectRef idx="0">
            <a:schemeClr val="dk1"/>
          </a:effectRef>
          <a:fontRef idx="minor">
            <a:schemeClr val="tx1"/>
          </a:fontRef>
        </p:style>
      </p:cxnSp>
      <p:sp>
        <p:nvSpPr>
          <p:cNvPr id="15" name="Title 1">
            <a:extLst>
              <a:ext uri="{FF2B5EF4-FFF2-40B4-BE49-F238E27FC236}">
                <a16:creationId xmlns:a16="http://schemas.microsoft.com/office/drawing/2014/main" id="{0C83E42F-DD38-DD48-A314-DEBA778D9BA3}"/>
              </a:ext>
            </a:extLst>
          </p:cNvPr>
          <p:cNvSpPr>
            <a:spLocks noGrp="1"/>
          </p:cNvSpPr>
          <p:nvPr>
            <p:ph type="title" hasCustomPrompt="1"/>
          </p:nvPr>
        </p:nvSpPr>
        <p:spPr>
          <a:xfrm>
            <a:off x="774864" y="107665"/>
            <a:ext cx="7312846" cy="554487"/>
          </a:xfrm>
          <a:prstGeom prst="rect">
            <a:avLst/>
          </a:prstGeom>
        </p:spPr>
        <p:txBody>
          <a:bodyPr anchor="ctr"/>
          <a:lstStyle>
            <a:lvl1pPr>
              <a:defRPr sz="21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br>
              <a:rPr lang="en-US" dirty="0"/>
            </a:br>
            <a:r>
              <a:rPr lang="en-US" dirty="0"/>
              <a:t>- two line capable</a:t>
            </a:r>
          </a:p>
        </p:txBody>
      </p:sp>
      <p:sp>
        <p:nvSpPr>
          <p:cNvPr id="19" name="Content Placeholder 2">
            <a:extLst>
              <a:ext uri="{FF2B5EF4-FFF2-40B4-BE49-F238E27FC236}">
                <a16:creationId xmlns:a16="http://schemas.microsoft.com/office/drawing/2014/main" id="{933B25E8-42B4-3F48-B975-6121C01C0E10}"/>
              </a:ext>
            </a:extLst>
          </p:cNvPr>
          <p:cNvSpPr>
            <a:spLocks noGrp="1"/>
          </p:cNvSpPr>
          <p:nvPr>
            <p:ph idx="1"/>
          </p:nvPr>
        </p:nvSpPr>
        <p:spPr>
          <a:xfrm>
            <a:off x="305369" y="1073425"/>
            <a:ext cx="8577373" cy="3559297"/>
          </a:xfrm>
          <a:prstGeom prst="rect">
            <a:avLst/>
          </a:prstGeom>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vl2pPr>
              <a:defRPr>
                <a:latin typeface="Verdana" panose="020B0604030504040204" pitchFamily="34" charset="0"/>
                <a:ea typeface="Verdana" panose="020B0604030504040204" pitchFamily="34" charset="0"/>
                <a:cs typeface="Verdana" panose="020B0604030504040204" pitchFamily="34" charset="0"/>
              </a:defRPr>
            </a:lvl2pPr>
            <a:lvl3pPr>
              <a:defRPr>
                <a:latin typeface="Verdana" panose="020B0604030504040204" pitchFamily="34" charset="0"/>
                <a:ea typeface="Verdana" panose="020B0604030504040204" pitchFamily="34" charset="0"/>
                <a:cs typeface="Verdana" panose="020B0604030504040204" pitchFamily="34" charset="0"/>
              </a:defRPr>
            </a:lvl3pPr>
            <a:lvl4pPr>
              <a:defRPr>
                <a:latin typeface="Verdana" panose="020B0604030504040204" pitchFamily="34" charset="0"/>
                <a:ea typeface="Verdana" panose="020B0604030504040204" pitchFamily="34" charset="0"/>
                <a:cs typeface="Verdana" panose="020B0604030504040204" pitchFamily="34" charset="0"/>
              </a:defRPr>
            </a:lvl4pPr>
            <a:lvl5pPr>
              <a:defRPr>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Master text styles</a:t>
            </a:r>
          </a:p>
        </p:txBody>
      </p:sp>
      <p:grpSp>
        <p:nvGrpSpPr>
          <p:cNvPr id="8" name="Group 7">
            <a:extLst>
              <a:ext uri="{FF2B5EF4-FFF2-40B4-BE49-F238E27FC236}">
                <a16:creationId xmlns:a16="http://schemas.microsoft.com/office/drawing/2014/main" id="{3C54FFAE-4E7B-4240-A634-C60797428169}"/>
              </a:ext>
            </a:extLst>
          </p:cNvPr>
          <p:cNvGrpSpPr/>
          <p:nvPr userDrawn="1"/>
        </p:nvGrpSpPr>
        <p:grpSpPr>
          <a:xfrm>
            <a:off x="1" y="97146"/>
            <a:ext cx="639784" cy="651765"/>
            <a:chOff x="-32" y="111857"/>
            <a:chExt cx="862590" cy="878743"/>
          </a:xfrm>
        </p:grpSpPr>
        <p:sp>
          <p:nvSpPr>
            <p:cNvPr id="9" name="Rectangle">
              <a:extLst>
                <a:ext uri="{FF2B5EF4-FFF2-40B4-BE49-F238E27FC236}">
                  <a16:creationId xmlns:a16="http://schemas.microsoft.com/office/drawing/2014/main" id="{79C97E13-9F43-4C84-BA00-64ACE0F99E68}"/>
                </a:ext>
              </a:extLst>
            </p:cNvPr>
            <p:cNvSpPr/>
            <p:nvPr userDrawn="1"/>
          </p:nvSpPr>
          <p:spPr>
            <a:xfrm>
              <a:off x="431263" y="111857"/>
              <a:ext cx="431295" cy="878743"/>
            </a:xfrm>
            <a:prstGeom prst="rect">
              <a:avLst/>
            </a:prstGeom>
            <a:gradFill flip="none" rotWithShape="1">
              <a:gsLst>
                <a:gs pos="0">
                  <a:srgbClr val="0B62F9">
                    <a:alpha val="90000"/>
                  </a:srgbClr>
                </a:gs>
                <a:gs pos="50000">
                  <a:srgbClr val="18AAFD">
                    <a:alpha val="90000"/>
                  </a:srgbClr>
                </a:gs>
                <a:gs pos="100000">
                  <a:srgbClr val="1DEEFB">
                    <a:alpha val="90000"/>
                  </a:srgbClr>
                </a:gs>
              </a:gsLst>
              <a:lin ang="189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sp>
          <p:nvSpPr>
            <p:cNvPr id="11" name="Rectangle">
              <a:extLst>
                <a:ext uri="{FF2B5EF4-FFF2-40B4-BE49-F238E27FC236}">
                  <a16:creationId xmlns:a16="http://schemas.microsoft.com/office/drawing/2014/main" id="{02B82A0B-ECEA-44AF-BD16-FC7D412F43B2}"/>
                </a:ext>
              </a:extLst>
            </p:cNvPr>
            <p:cNvSpPr/>
            <p:nvPr userDrawn="1"/>
          </p:nvSpPr>
          <p:spPr>
            <a:xfrm>
              <a:off x="-32" y="111857"/>
              <a:ext cx="431292" cy="878743"/>
            </a:xfrm>
            <a:prstGeom prst="rect">
              <a:avLst/>
            </a:prstGeom>
            <a:gradFill flip="none" rotWithShape="1">
              <a:gsLst>
                <a:gs pos="0">
                  <a:srgbClr val="0B62F9"/>
                </a:gs>
                <a:gs pos="50447">
                  <a:srgbClr val="0A38D9"/>
                </a:gs>
                <a:gs pos="100000">
                  <a:srgbClr val="0C1C60"/>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grpSp>
    </p:spTree>
    <p:custDataLst>
      <p:tags r:id="rId1"/>
    </p:custDataLst>
    <p:extLst>
      <p:ext uri="{BB962C8B-B14F-4D97-AF65-F5344CB8AC3E}">
        <p14:creationId xmlns:p14="http://schemas.microsoft.com/office/powerpoint/2010/main" val="6664949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3 - Blue Block Plus">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AFF3AA9F-BCF8-2A4C-A2E0-EB4677A85F18}"/>
              </a:ext>
            </a:extLst>
          </p:cNvPr>
          <p:cNvCxnSpPr>
            <a:cxnSpLocks/>
          </p:cNvCxnSpPr>
          <p:nvPr userDrawn="1"/>
        </p:nvCxnSpPr>
        <p:spPr>
          <a:xfrm>
            <a:off x="790449" y="748909"/>
            <a:ext cx="8092294" cy="2"/>
          </a:xfrm>
          <a:prstGeom prst="line">
            <a:avLst/>
          </a:prstGeom>
        </p:spPr>
        <p:style>
          <a:lnRef idx="1">
            <a:schemeClr val="dk1"/>
          </a:lnRef>
          <a:fillRef idx="0">
            <a:schemeClr val="dk1"/>
          </a:fillRef>
          <a:effectRef idx="0">
            <a:schemeClr val="dk1"/>
          </a:effectRef>
          <a:fontRef idx="minor">
            <a:schemeClr val="tx1"/>
          </a:fontRef>
        </p:style>
      </p:cxnSp>
      <p:sp>
        <p:nvSpPr>
          <p:cNvPr id="15" name="Title 1">
            <a:extLst>
              <a:ext uri="{FF2B5EF4-FFF2-40B4-BE49-F238E27FC236}">
                <a16:creationId xmlns:a16="http://schemas.microsoft.com/office/drawing/2014/main" id="{D2DCF44E-E638-264F-87A5-8B135334F46D}"/>
              </a:ext>
            </a:extLst>
          </p:cNvPr>
          <p:cNvSpPr>
            <a:spLocks noGrp="1"/>
          </p:cNvSpPr>
          <p:nvPr>
            <p:ph type="title" hasCustomPrompt="1"/>
          </p:nvPr>
        </p:nvSpPr>
        <p:spPr>
          <a:xfrm>
            <a:off x="774864" y="107665"/>
            <a:ext cx="7312846" cy="554487"/>
          </a:xfrm>
          <a:prstGeom prst="rect">
            <a:avLst/>
          </a:prstGeom>
        </p:spPr>
        <p:txBody>
          <a:bodyPr anchor="ctr"/>
          <a:lstStyle>
            <a:lvl1pPr>
              <a:defRPr sz="21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br>
              <a:rPr lang="en-US" dirty="0"/>
            </a:br>
            <a:r>
              <a:rPr lang="en-US" dirty="0"/>
              <a:t>- two line capable</a:t>
            </a:r>
          </a:p>
        </p:txBody>
      </p:sp>
      <p:sp>
        <p:nvSpPr>
          <p:cNvPr id="19" name="Content Placeholder 2">
            <a:extLst>
              <a:ext uri="{FF2B5EF4-FFF2-40B4-BE49-F238E27FC236}">
                <a16:creationId xmlns:a16="http://schemas.microsoft.com/office/drawing/2014/main" id="{1C561BF9-7054-734C-A114-3B729F6A8F39}"/>
              </a:ext>
            </a:extLst>
          </p:cNvPr>
          <p:cNvSpPr>
            <a:spLocks noGrp="1"/>
          </p:cNvSpPr>
          <p:nvPr>
            <p:ph idx="1" hasCustomPrompt="1"/>
          </p:nvPr>
        </p:nvSpPr>
        <p:spPr>
          <a:xfrm>
            <a:off x="305369" y="1073425"/>
            <a:ext cx="8577373" cy="3110949"/>
          </a:xfrm>
          <a:prstGeom prst="rect">
            <a:avLst/>
          </a:prstGeom>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vl2pPr>
              <a:defRPr>
                <a:latin typeface="Verdana" panose="020B0604030504040204" pitchFamily="34" charset="0"/>
                <a:ea typeface="Verdana" panose="020B0604030504040204" pitchFamily="34" charset="0"/>
                <a:cs typeface="Verdana" panose="020B0604030504040204" pitchFamily="34" charset="0"/>
              </a:defRPr>
            </a:lvl2pPr>
            <a:lvl3pPr>
              <a:defRPr>
                <a:latin typeface="Verdana" panose="020B0604030504040204" pitchFamily="34" charset="0"/>
                <a:ea typeface="Verdana" panose="020B0604030504040204" pitchFamily="34" charset="0"/>
                <a:cs typeface="Verdana" panose="020B0604030504040204" pitchFamily="34" charset="0"/>
              </a:defRPr>
            </a:lvl3pPr>
            <a:lvl4pPr>
              <a:defRPr>
                <a:latin typeface="Verdana" panose="020B0604030504040204" pitchFamily="34" charset="0"/>
                <a:ea typeface="Verdana" panose="020B0604030504040204" pitchFamily="34" charset="0"/>
                <a:cs typeface="Verdana" panose="020B0604030504040204" pitchFamily="34" charset="0"/>
              </a:defRPr>
            </a:lvl4pPr>
            <a:lvl5pPr>
              <a:defRPr>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on icon to add content</a:t>
            </a:r>
          </a:p>
        </p:txBody>
      </p:sp>
      <p:grpSp>
        <p:nvGrpSpPr>
          <p:cNvPr id="8" name="Group 7">
            <a:extLst>
              <a:ext uri="{FF2B5EF4-FFF2-40B4-BE49-F238E27FC236}">
                <a16:creationId xmlns:a16="http://schemas.microsoft.com/office/drawing/2014/main" id="{DF91CA79-17EF-45E3-8975-BB08B85162E1}"/>
              </a:ext>
            </a:extLst>
          </p:cNvPr>
          <p:cNvGrpSpPr/>
          <p:nvPr userDrawn="1"/>
        </p:nvGrpSpPr>
        <p:grpSpPr>
          <a:xfrm>
            <a:off x="1" y="97146"/>
            <a:ext cx="639784" cy="651765"/>
            <a:chOff x="-32" y="111857"/>
            <a:chExt cx="862590" cy="878743"/>
          </a:xfrm>
        </p:grpSpPr>
        <p:sp>
          <p:nvSpPr>
            <p:cNvPr id="9" name="Rectangle">
              <a:extLst>
                <a:ext uri="{FF2B5EF4-FFF2-40B4-BE49-F238E27FC236}">
                  <a16:creationId xmlns:a16="http://schemas.microsoft.com/office/drawing/2014/main" id="{68CFD15D-0500-4E14-B0F5-603100788168}"/>
                </a:ext>
              </a:extLst>
            </p:cNvPr>
            <p:cNvSpPr/>
            <p:nvPr userDrawn="1"/>
          </p:nvSpPr>
          <p:spPr>
            <a:xfrm>
              <a:off x="431263" y="111857"/>
              <a:ext cx="431295" cy="878743"/>
            </a:xfrm>
            <a:prstGeom prst="rect">
              <a:avLst/>
            </a:prstGeom>
            <a:gradFill flip="none" rotWithShape="1">
              <a:gsLst>
                <a:gs pos="0">
                  <a:srgbClr val="0B62F9">
                    <a:alpha val="90000"/>
                  </a:srgbClr>
                </a:gs>
                <a:gs pos="50000">
                  <a:srgbClr val="18AAFD">
                    <a:alpha val="90000"/>
                  </a:srgbClr>
                </a:gs>
                <a:gs pos="100000">
                  <a:srgbClr val="1DEEFB">
                    <a:alpha val="90000"/>
                  </a:srgbClr>
                </a:gs>
              </a:gsLst>
              <a:lin ang="189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sp>
          <p:nvSpPr>
            <p:cNvPr id="11" name="Rectangle">
              <a:extLst>
                <a:ext uri="{FF2B5EF4-FFF2-40B4-BE49-F238E27FC236}">
                  <a16:creationId xmlns:a16="http://schemas.microsoft.com/office/drawing/2014/main" id="{C3A94E5D-E955-45BA-A2CF-57A8AF58E758}"/>
                </a:ext>
              </a:extLst>
            </p:cNvPr>
            <p:cNvSpPr/>
            <p:nvPr userDrawn="1"/>
          </p:nvSpPr>
          <p:spPr>
            <a:xfrm>
              <a:off x="-32" y="111857"/>
              <a:ext cx="431292" cy="878743"/>
            </a:xfrm>
            <a:prstGeom prst="rect">
              <a:avLst/>
            </a:prstGeom>
            <a:gradFill flip="none" rotWithShape="1">
              <a:gsLst>
                <a:gs pos="0">
                  <a:srgbClr val="0B62F9"/>
                </a:gs>
                <a:gs pos="50447">
                  <a:srgbClr val="0A38D9"/>
                </a:gs>
                <a:gs pos="100000">
                  <a:srgbClr val="0C1C60"/>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grpSp>
    </p:spTree>
    <p:custDataLst>
      <p:tags r:id="rId1"/>
    </p:custDataLst>
    <p:extLst>
      <p:ext uri="{BB962C8B-B14F-4D97-AF65-F5344CB8AC3E}">
        <p14:creationId xmlns:p14="http://schemas.microsoft.com/office/powerpoint/2010/main" val="34415805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4 - Blue Block Plus">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D006F03E-7D80-0A49-8702-26ED06F789DB}"/>
              </a:ext>
            </a:extLst>
          </p:cNvPr>
          <p:cNvCxnSpPr>
            <a:cxnSpLocks/>
          </p:cNvCxnSpPr>
          <p:nvPr userDrawn="1"/>
        </p:nvCxnSpPr>
        <p:spPr>
          <a:xfrm>
            <a:off x="790449" y="748909"/>
            <a:ext cx="8092294" cy="2"/>
          </a:xfrm>
          <a:prstGeom prst="line">
            <a:avLst/>
          </a:prstGeom>
        </p:spPr>
        <p:style>
          <a:lnRef idx="1">
            <a:schemeClr val="dk1"/>
          </a:lnRef>
          <a:fillRef idx="0">
            <a:schemeClr val="dk1"/>
          </a:fillRef>
          <a:effectRef idx="0">
            <a:schemeClr val="dk1"/>
          </a:effectRef>
          <a:fontRef idx="minor">
            <a:schemeClr val="tx1"/>
          </a:fontRef>
        </p:style>
      </p:cxnSp>
      <p:sp>
        <p:nvSpPr>
          <p:cNvPr id="15" name="Title 1">
            <a:extLst>
              <a:ext uri="{FF2B5EF4-FFF2-40B4-BE49-F238E27FC236}">
                <a16:creationId xmlns:a16="http://schemas.microsoft.com/office/drawing/2014/main" id="{E75AA2F8-62FD-AB4D-AB2A-9916C7DA2F4F}"/>
              </a:ext>
            </a:extLst>
          </p:cNvPr>
          <p:cNvSpPr>
            <a:spLocks noGrp="1"/>
          </p:cNvSpPr>
          <p:nvPr>
            <p:ph type="title" hasCustomPrompt="1"/>
          </p:nvPr>
        </p:nvSpPr>
        <p:spPr>
          <a:xfrm>
            <a:off x="774864" y="107665"/>
            <a:ext cx="7312846" cy="554487"/>
          </a:xfrm>
          <a:prstGeom prst="rect">
            <a:avLst/>
          </a:prstGeom>
        </p:spPr>
        <p:txBody>
          <a:bodyPr anchor="ctr"/>
          <a:lstStyle>
            <a:lvl1pPr>
              <a:defRPr sz="21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br>
              <a:rPr lang="en-US" dirty="0"/>
            </a:br>
            <a:r>
              <a:rPr lang="en-US" dirty="0"/>
              <a:t>- two line capable</a:t>
            </a:r>
          </a:p>
        </p:txBody>
      </p:sp>
      <p:sp>
        <p:nvSpPr>
          <p:cNvPr id="12" name="Content Placeholder 2">
            <a:extLst>
              <a:ext uri="{FF2B5EF4-FFF2-40B4-BE49-F238E27FC236}">
                <a16:creationId xmlns:a16="http://schemas.microsoft.com/office/drawing/2014/main" id="{F7E9FADD-C06B-DB4D-A806-326068F2207C}"/>
              </a:ext>
            </a:extLst>
          </p:cNvPr>
          <p:cNvSpPr>
            <a:spLocks noGrp="1"/>
          </p:cNvSpPr>
          <p:nvPr>
            <p:ph idx="1" hasCustomPrompt="1"/>
          </p:nvPr>
        </p:nvSpPr>
        <p:spPr>
          <a:xfrm>
            <a:off x="305369" y="1073425"/>
            <a:ext cx="8577373" cy="3559297"/>
          </a:xfrm>
          <a:prstGeom prst="rect">
            <a:avLst/>
          </a:prstGeom>
        </p:spPr>
        <p:txBody>
          <a:bodyPr/>
          <a:lstStyle>
            <a:lvl1pPr>
              <a:defRPr>
                <a:latin typeface="Verdana" panose="020B0604030504040204" pitchFamily="34" charset="0"/>
                <a:ea typeface="Verdana" panose="020B0604030504040204" pitchFamily="34" charset="0"/>
                <a:cs typeface="Verdana" panose="020B0604030504040204" pitchFamily="34" charset="0"/>
              </a:defRPr>
            </a:lvl1pPr>
            <a:lvl2pPr>
              <a:defRPr>
                <a:latin typeface="Verdana" panose="020B0604030504040204" pitchFamily="34" charset="0"/>
                <a:ea typeface="Verdana" panose="020B0604030504040204" pitchFamily="34" charset="0"/>
                <a:cs typeface="Verdana" panose="020B0604030504040204" pitchFamily="34" charset="0"/>
              </a:defRPr>
            </a:lvl2pPr>
            <a:lvl3pPr>
              <a:defRPr>
                <a:latin typeface="Verdana" panose="020B0604030504040204" pitchFamily="34" charset="0"/>
                <a:ea typeface="Verdana" panose="020B0604030504040204" pitchFamily="34" charset="0"/>
                <a:cs typeface="Verdana" panose="020B0604030504040204" pitchFamily="34" charset="0"/>
              </a:defRPr>
            </a:lvl3pPr>
            <a:lvl4pPr>
              <a:defRPr>
                <a:latin typeface="Verdana" panose="020B0604030504040204" pitchFamily="34" charset="0"/>
                <a:ea typeface="Verdana" panose="020B0604030504040204" pitchFamily="34" charset="0"/>
                <a:cs typeface="Verdana" panose="020B0604030504040204" pitchFamily="34" charset="0"/>
              </a:defRPr>
            </a:lvl4pPr>
            <a:lvl5pPr>
              <a:defRPr>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text styles</a:t>
            </a:r>
          </a:p>
        </p:txBody>
      </p:sp>
      <p:grpSp>
        <p:nvGrpSpPr>
          <p:cNvPr id="8" name="Group 7">
            <a:extLst>
              <a:ext uri="{FF2B5EF4-FFF2-40B4-BE49-F238E27FC236}">
                <a16:creationId xmlns:a16="http://schemas.microsoft.com/office/drawing/2014/main" id="{54CCBF7C-0D22-4BB7-8EE8-084E8006B3F6}"/>
              </a:ext>
            </a:extLst>
          </p:cNvPr>
          <p:cNvGrpSpPr/>
          <p:nvPr userDrawn="1"/>
        </p:nvGrpSpPr>
        <p:grpSpPr>
          <a:xfrm>
            <a:off x="1" y="97146"/>
            <a:ext cx="639784" cy="651765"/>
            <a:chOff x="-32" y="111857"/>
            <a:chExt cx="862590" cy="878743"/>
          </a:xfrm>
        </p:grpSpPr>
        <p:sp>
          <p:nvSpPr>
            <p:cNvPr id="9" name="Rectangle">
              <a:extLst>
                <a:ext uri="{FF2B5EF4-FFF2-40B4-BE49-F238E27FC236}">
                  <a16:creationId xmlns:a16="http://schemas.microsoft.com/office/drawing/2014/main" id="{555F4AE7-FAC8-4144-AF6F-2C5047B49772}"/>
                </a:ext>
              </a:extLst>
            </p:cNvPr>
            <p:cNvSpPr/>
            <p:nvPr userDrawn="1"/>
          </p:nvSpPr>
          <p:spPr>
            <a:xfrm>
              <a:off x="431263" y="111857"/>
              <a:ext cx="431295" cy="878743"/>
            </a:xfrm>
            <a:prstGeom prst="rect">
              <a:avLst/>
            </a:prstGeom>
            <a:gradFill flip="none" rotWithShape="1">
              <a:gsLst>
                <a:gs pos="0">
                  <a:srgbClr val="0B62F9">
                    <a:alpha val="90000"/>
                  </a:srgbClr>
                </a:gs>
                <a:gs pos="50000">
                  <a:srgbClr val="18AAFD">
                    <a:alpha val="90000"/>
                  </a:srgbClr>
                </a:gs>
                <a:gs pos="100000">
                  <a:srgbClr val="1DEEFB">
                    <a:alpha val="90000"/>
                  </a:srgbClr>
                </a:gs>
              </a:gsLst>
              <a:lin ang="189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sp>
          <p:nvSpPr>
            <p:cNvPr id="11" name="Rectangle">
              <a:extLst>
                <a:ext uri="{FF2B5EF4-FFF2-40B4-BE49-F238E27FC236}">
                  <a16:creationId xmlns:a16="http://schemas.microsoft.com/office/drawing/2014/main" id="{DC3394A9-5C24-4EE7-B3C8-A14D810C4420}"/>
                </a:ext>
              </a:extLst>
            </p:cNvPr>
            <p:cNvSpPr/>
            <p:nvPr userDrawn="1"/>
          </p:nvSpPr>
          <p:spPr>
            <a:xfrm>
              <a:off x="-32" y="111857"/>
              <a:ext cx="431292" cy="878743"/>
            </a:xfrm>
            <a:prstGeom prst="rect">
              <a:avLst/>
            </a:prstGeom>
            <a:gradFill flip="none" rotWithShape="1">
              <a:gsLst>
                <a:gs pos="0">
                  <a:srgbClr val="0B62F9"/>
                </a:gs>
                <a:gs pos="50447">
                  <a:srgbClr val="0A38D9"/>
                </a:gs>
                <a:gs pos="100000">
                  <a:srgbClr val="0C1C60"/>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grpSp>
    </p:spTree>
    <p:custDataLst>
      <p:tags r:id="rId1"/>
    </p:custDataLst>
    <p:extLst>
      <p:ext uri="{BB962C8B-B14F-4D97-AF65-F5344CB8AC3E}">
        <p14:creationId xmlns:p14="http://schemas.microsoft.com/office/powerpoint/2010/main" val="17094112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 Blue Block Plus">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CCCC3C1-A5AD-F34E-AB9E-6F7AFCE9FB0E}"/>
              </a:ext>
            </a:extLst>
          </p:cNvPr>
          <p:cNvSpPr>
            <a:spLocks noGrp="1"/>
          </p:cNvSpPr>
          <p:nvPr>
            <p:ph sz="half" idx="1" hasCustomPrompt="1"/>
          </p:nvPr>
        </p:nvSpPr>
        <p:spPr>
          <a:xfrm>
            <a:off x="313128" y="1063487"/>
            <a:ext cx="4201722" cy="3569236"/>
          </a:xfrm>
          <a:prstGeom prst="rect">
            <a:avLst/>
          </a:prstGeom>
        </p:spPr>
        <p:txBody>
          <a:bodyPr/>
          <a:lstStyle>
            <a:lvl1pPr>
              <a:defRPr sz="1350">
                <a:latin typeface="Verdana" panose="020B0604030504040204" pitchFamily="34" charset="0"/>
                <a:ea typeface="Verdana" panose="020B0604030504040204" pitchFamily="34" charset="0"/>
                <a:cs typeface="Verdana" panose="020B0604030504040204" pitchFamily="34" charset="0"/>
              </a:defRPr>
            </a:lvl1pPr>
            <a:lvl2pPr>
              <a:defRPr sz="1350">
                <a:latin typeface="Verdana" panose="020B0604030504040204" pitchFamily="34" charset="0"/>
                <a:ea typeface="Verdana" panose="020B0604030504040204" pitchFamily="34" charset="0"/>
                <a:cs typeface="Verdana" panose="020B0604030504040204" pitchFamily="34" charset="0"/>
              </a:defRPr>
            </a:lvl2pPr>
            <a:lvl3pPr>
              <a:defRPr sz="1350">
                <a:latin typeface="Verdana" panose="020B0604030504040204" pitchFamily="34" charset="0"/>
                <a:ea typeface="Verdana" panose="020B0604030504040204" pitchFamily="34" charset="0"/>
                <a:cs typeface="Verdana" panose="020B0604030504040204" pitchFamily="34" charset="0"/>
              </a:defRPr>
            </a:lvl3pPr>
            <a:lvl4pPr>
              <a:defRPr sz="1350">
                <a:latin typeface="Verdana" panose="020B0604030504040204" pitchFamily="34" charset="0"/>
                <a:ea typeface="Verdana" panose="020B0604030504040204" pitchFamily="34" charset="0"/>
                <a:cs typeface="Verdana" panose="020B0604030504040204" pitchFamily="34" charset="0"/>
              </a:defRPr>
            </a:lvl4pPr>
            <a:lvl5pPr>
              <a:defRPr sz="1350">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8EF44718-7E51-CD4D-9A17-76DDD0CD8ADA}"/>
              </a:ext>
            </a:extLst>
          </p:cNvPr>
          <p:cNvSpPr>
            <a:spLocks noGrp="1"/>
          </p:cNvSpPr>
          <p:nvPr>
            <p:ph sz="half" idx="2" hasCustomPrompt="1"/>
          </p:nvPr>
        </p:nvSpPr>
        <p:spPr>
          <a:xfrm>
            <a:off x="4621695" y="1063487"/>
            <a:ext cx="4261045" cy="3569236"/>
          </a:xfrm>
          <a:prstGeom prst="rect">
            <a:avLst/>
          </a:prstGeom>
        </p:spPr>
        <p:txBody>
          <a:bodyPr/>
          <a:lstStyle>
            <a:lvl1pPr>
              <a:defRPr sz="1350">
                <a:latin typeface="Verdana" panose="020B0604030504040204" pitchFamily="34" charset="0"/>
                <a:ea typeface="Verdana" panose="020B0604030504040204" pitchFamily="34" charset="0"/>
                <a:cs typeface="Verdana" panose="020B0604030504040204" pitchFamily="34" charset="0"/>
              </a:defRPr>
            </a:lvl1pPr>
            <a:lvl2pPr>
              <a:defRPr sz="1350">
                <a:latin typeface="Verdana" panose="020B0604030504040204" pitchFamily="34" charset="0"/>
                <a:ea typeface="Verdana" panose="020B0604030504040204" pitchFamily="34" charset="0"/>
                <a:cs typeface="Verdana" panose="020B0604030504040204" pitchFamily="34" charset="0"/>
              </a:defRPr>
            </a:lvl2pPr>
            <a:lvl3pPr>
              <a:defRPr sz="1350">
                <a:latin typeface="Verdana" panose="020B0604030504040204" pitchFamily="34" charset="0"/>
                <a:ea typeface="Verdana" panose="020B0604030504040204" pitchFamily="34" charset="0"/>
                <a:cs typeface="Verdana" panose="020B0604030504040204" pitchFamily="34" charset="0"/>
              </a:defRPr>
            </a:lvl3pPr>
            <a:lvl4pPr>
              <a:defRPr sz="1350">
                <a:latin typeface="Verdana" panose="020B0604030504040204" pitchFamily="34" charset="0"/>
                <a:ea typeface="Verdana" panose="020B0604030504040204" pitchFamily="34" charset="0"/>
                <a:cs typeface="Verdana" panose="020B0604030504040204" pitchFamily="34" charset="0"/>
              </a:defRPr>
            </a:lvl4pPr>
            <a:lvl5pPr>
              <a:defRPr sz="1350">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4" name="Straight Connector 13">
            <a:extLst>
              <a:ext uri="{FF2B5EF4-FFF2-40B4-BE49-F238E27FC236}">
                <a16:creationId xmlns:a16="http://schemas.microsoft.com/office/drawing/2014/main" id="{E75305E2-8316-3749-B264-ABD555037979}"/>
              </a:ext>
            </a:extLst>
          </p:cNvPr>
          <p:cNvCxnSpPr>
            <a:cxnSpLocks/>
          </p:cNvCxnSpPr>
          <p:nvPr userDrawn="1"/>
        </p:nvCxnSpPr>
        <p:spPr>
          <a:xfrm>
            <a:off x="790449" y="748909"/>
            <a:ext cx="8092294" cy="2"/>
          </a:xfrm>
          <a:prstGeom prst="line">
            <a:avLst/>
          </a:prstGeom>
        </p:spPr>
        <p:style>
          <a:lnRef idx="1">
            <a:schemeClr val="dk1"/>
          </a:lnRef>
          <a:fillRef idx="0">
            <a:schemeClr val="dk1"/>
          </a:fillRef>
          <a:effectRef idx="0">
            <a:schemeClr val="dk1"/>
          </a:effectRef>
          <a:fontRef idx="minor">
            <a:schemeClr val="tx1"/>
          </a:fontRef>
        </p:style>
      </p:cxnSp>
      <p:sp>
        <p:nvSpPr>
          <p:cNvPr id="15" name="Title 1">
            <a:extLst>
              <a:ext uri="{FF2B5EF4-FFF2-40B4-BE49-F238E27FC236}">
                <a16:creationId xmlns:a16="http://schemas.microsoft.com/office/drawing/2014/main" id="{97B09C82-810A-4942-9FDA-7D9457E3840D}"/>
              </a:ext>
            </a:extLst>
          </p:cNvPr>
          <p:cNvSpPr>
            <a:spLocks noGrp="1"/>
          </p:cNvSpPr>
          <p:nvPr>
            <p:ph type="title" hasCustomPrompt="1"/>
          </p:nvPr>
        </p:nvSpPr>
        <p:spPr>
          <a:xfrm>
            <a:off x="774864" y="107665"/>
            <a:ext cx="7312846" cy="554487"/>
          </a:xfrm>
          <a:prstGeom prst="rect">
            <a:avLst/>
          </a:prstGeom>
        </p:spPr>
        <p:txBody>
          <a:bodyPr anchor="ctr"/>
          <a:lstStyle>
            <a:lvl1pPr>
              <a:defRPr sz="21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br>
              <a:rPr lang="en-US" dirty="0"/>
            </a:br>
            <a:r>
              <a:rPr lang="en-US" dirty="0"/>
              <a:t>- two line capable</a:t>
            </a:r>
          </a:p>
        </p:txBody>
      </p:sp>
      <p:grpSp>
        <p:nvGrpSpPr>
          <p:cNvPr id="9" name="Group 8">
            <a:extLst>
              <a:ext uri="{FF2B5EF4-FFF2-40B4-BE49-F238E27FC236}">
                <a16:creationId xmlns:a16="http://schemas.microsoft.com/office/drawing/2014/main" id="{9CDC40A8-21CC-4202-855D-555BAF863D23}"/>
              </a:ext>
            </a:extLst>
          </p:cNvPr>
          <p:cNvGrpSpPr/>
          <p:nvPr userDrawn="1"/>
        </p:nvGrpSpPr>
        <p:grpSpPr>
          <a:xfrm>
            <a:off x="1" y="97146"/>
            <a:ext cx="639784" cy="651765"/>
            <a:chOff x="-32" y="111857"/>
            <a:chExt cx="862590" cy="878743"/>
          </a:xfrm>
        </p:grpSpPr>
        <p:sp>
          <p:nvSpPr>
            <p:cNvPr id="10" name="Rectangle">
              <a:extLst>
                <a:ext uri="{FF2B5EF4-FFF2-40B4-BE49-F238E27FC236}">
                  <a16:creationId xmlns:a16="http://schemas.microsoft.com/office/drawing/2014/main" id="{027E629C-4487-423D-984A-1D59D29A25CA}"/>
                </a:ext>
              </a:extLst>
            </p:cNvPr>
            <p:cNvSpPr/>
            <p:nvPr userDrawn="1"/>
          </p:nvSpPr>
          <p:spPr>
            <a:xfrm>
              <a:off x="431263" y="111857"/>
              <a:ext cx="431295" cy="878743"/>
            </a:xfrm>
            <a:prstGeom prst="rect">
              <a:avLst/>
            </a:prstGeom>
            <a:gradFill flip="none" rotWithShape="1">
              <a:gsLst>
                <a:gs pos="0">
                  <a:srgbClr val="0B62F9">
                    <a:alpha val="90000"/>
                  </a:srgbClr>
                </a:gs>
                <a:gs pos="50000">
                  <a:srgbClr val="18AAFD">
                    <a:alpha val="90000"/>
                  </a:srgbClr>
                </a:gs>
                <a:gs pos="100000">
                  <a:srgbClr val="1DEEFB">
                    <a:alpha val="90000"/>
                  </a:srgbClr>
                </a:gs>
              </a:gsLst>
              <a:lin ang="189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sp>
          <p:nvSpPr>
            <p:cNvPr id="11" name="Rectangle">
              <a:extLst>
                <a:ext uri="{FF2B5EF4-FFF2-40B4-BE49-F238E27FC236}">
                  <a16:creationId xmlns:a16="http://schemas.microsoft.com/office/drawing/2014/main" id="{5BD84B6E-15DD-40A2-A9F2-B795503EDBC4}"/>
                </a:ext>
              </a:extLst>
            </p:cNvPr>
            <p:cNvSpPr/>
            <p:nvPr userDrawn="1"/>
          </p:nvSpPr>
          <p:spPr>
            <a:xfrm>
              <a:off x="-32" y="111857"/>
              <a:ext cx="431292" cy="878743"/>
            </a:xfrm>
            <a:prstGeom prst="rect">
              <a:avLst/>
            </a:prstGeom>
            <a:gradFill flip="none" rotWithShape="1">
              <a:gsLst>
                <a:gs pos="0">
                  <a:srgbClr val="0B62F9"/>
                </a:gs>
                <a:gs pos="50447">
                  <a:srgbClr val="0A38D9"/>
                </a:gs>
                <a:gs pos="100000">
                  <a:srgbClr val="0C1C60"/>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grpSp>
    </p:spTree>
    <p:custDataLst>
      <p:tags r:id="rId1"/>
    </p:custDataLst>
    <p:extLst>
      <p:ext uri="{BB962C8B-B14F-4D97-AF65-F5344CB8AC3E}">
        <p14:creationId xmlns:p14="http://schemas.microsoft.com/office/powerpoint/2010/main" val="35884683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mparison - Blue Block Plu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69969E6-3D3A-0C42-A7E4-3B323E4781FC}"/>
              </a:ext>
            </a:extLst>
          </p:cNvPr>
          <p:cNvSpPr>
            <a:spLocks noGrp="1"/>
          </p:cNvSpPr>
          <p:nvPr>
            <p:ph type="body" idx="1"/>
          </p:nvPr>
        </p:nvSpPr>
        <p:spPr>
          <a:xfrm>
            <a:off x="313128" y="1063487"/>
            <a:ext cx="4185054" cy="617934"/>
          </a:xfrm>
          <a:prstGeom prst="rect">
            <a:avLst/>
          </a:prstGeom>
          <a:solidFill>
            <a:schemeClr val="accent2"/>
          </a:solidFill>
        </p:spPr>
        <p:txBody>
          <a:bodyPr anchor="ctr"/>
          <a:lstStyle>
            <a:lvl1pPr marL="0" indent="0" algn="ctr">
              <a:buNone/>
              <a:defRPr sz="1800" b="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C711FEE0-FA2B-B040-A0A3-91220641EB52}"/>
              </a:ext>
            </a:extLst>
          </p:cNvPr>
          <p:cNvSpPr>
            <a:spLocks noGrp="1"/>
          </p:cNvSpPr>
          <p:nvPr>
            <p:ph sz="half" idx="2"/>
          </p:nvPr>
        </p:nvSpPr>
        <p:spPr>
          <a:xfrm>
            <a:off x="313128" y="1681421"/>
            <a:ext cx="4185054" cy="2763441"/>
          </a:xfrm>
          <a:prstGeom prst="rect">
            <a:avLst/>
          </a:prstGeom>
        </p:spPr>
        <p:txBody>
          <a:bodyPr/>
          <a:lstStyle>
            <a:lvl1pPr>
              <a:defRPr sz="1350">
                <a:latin typeface="Verdana" panose="020B0604030504040204" pitchFamily="34" charset="0"/>
                <a:ea typeface="Verdana" panose="020B0604030504040204" pitchFamily="34" charset="0"/>
                <a:cs typeface="Verdana" panose="020B0604030504040204" pitchFamily="34" charset="0"/>
              </a:defRPr>
            </a:lvl1pPr>
            <a:lvl2pPr>
              <a:defRPr sz="1350">
                <a:latin typeface="Verdana" panose="020B0604030504040204" pitchFamily="34" charset="0"/>
                <a:ea typeface="Verdana" panose="020B0604030504040204" pitchFamily="34" charset="0"/>
                <a:cs typeface="Verdana" panose="020B0604030504040204" pitchFamily="34" charset="0"/>
              </a:defRPr>
            </a:lvl2pPr>
            <a:lvl3pPr>
              <a:defRPr sz="1350">
                <a:latin typeface="Verdana" panose="020B0604030504040204" pitchFamily="34" charset="0"/>
                <a:ea typeface="Verdana" panose="020B0604030504040204" pitchFamily="34" charset="0"/>
                <a:cs typeface="Verdana" panose="020B0604030504040204" pitchFamily="34" charset="0"/>
              </a:defRPr>
            </a:lvl3pPr>
            <a:lvl4pPr>
              <a:defRPr sz="1350">
                <a:latin typeface="Verdana" panose="020B0604030504040204" pitchFamily="34" charset="0"/>
                <a:ea typeface="Verdana" panose="020B0604030504040204" pitchFamily="34" charset="0"/>
                <a:cs typeface="Verdana" panose="020B0604030504040204" pitchFamily="34" charset="0"/>
              </a:defRPr>
            </a:lvl4pPr>
            <a:lvl5pPr>
              <a:defRPr sz="1350">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28C9BB8-ECFE-FF40-9E40-F0D96BC2D64D}"/>
              </a:ext>
            </a:extLst>
          </p:cNvPr>
          <p:cNvSpPr>
            <a:spLocks noGrp="1"/>
          </p:cNvSpPr>
          <p:nvPr>
            <p:ph type="body" sz="quarter" idx="3"/>
          </p:nvPr>
        </p:nvSpPr>
        <p:spPr>
          <a:xfrm>
            <a:off x="4629150" y="1063487"/>
            <a:ext cx="4253591" cy="617934"/>
          </a:xfrm>
          <a:prstGeom prst="rect">
            <a:avLst/>
          </a:prstGeom>
          <a:solidFill>
            <a:schemeClr val="accent2"/>
          </a:solidFill>
        </p:spPr>
        <p:txBody>
          <a:bodyPr anchor="ctr"/>
          <a:lstStyle>
            <a:lvl1pPr marL="0" indent="0" algn="ctr">
              <a:buNone/>
              <a:defRPr sz="1800" b="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6D695C04-5920-3940-904E-23C08F713535}"/>
              </a:ext>
            </a:extLst>
          </p:cNvPr>
          <p:cNvSpPr>
            <a:spLocks noGrp="1"/>
          </p:cNvSpPr>
          <p:nvPr>
            <p:ph sz="quarter" idx="4"/>
          </p:nvPr>
        </p:nvSpPr>
        <p:spPr>
          <a:xfrm>
            <a:off x="4629150" y="1681421"/>
            <a:ext cx="4253591" cy="2763441"/>
          </a:xfrm>
          <a:prstGeom prst="rect">
            <a:avLst/>
          </a:prstGeom>
        </p:spPr>
        <p:txBody>
          <a:bodyPr/>
          <a:lstStyle>
            <a:lvl1pPr>
              <a:defRPr sz="1350">
                <a:latin typeface="Verdana" panose="020B0604030504040204" pitchFamily="34" charset="0"/>
                <a:ea typeface="Verdana" panose="020B0604030504040204" pitchFamily="34" charset="0"/>
                <a:cs typeface="Verdana" panose="020B0604030504040204" pitchFamily="34" charset="0"/>
              </a:defRPr>
            </a:lvl1pPr>
            <a:lvl2pPr>
              <a:defRPr sz="1350">
                <a:latin typeface="Verdana" panose="020B0604030504040204" pitchFamily="34" charset="0"/>
                <a:ea typeface="Verdana" panose="020B0604030504040204" pitchFamily="34" charset="0"/>
                <a:cs typeface="Verdana" panose="020B0604030504040204" pitchFamily="34" charset="0"/>
              </a:defRPr>
            </a:lvl2pPr>
            <a:lvl3pPr>
              <a:defRPr sz="1350">
                <a:latin typeface="Verdana" panose="020B0604030504040204" pitchFamily="34" charset="0"/>
                <a:ea typeface="Verdana" panose="020B0604030504040204" pitchFamily="34" charset="0"/>
                <a:cs typeface="Verdana" panose="020B0604030504040204" pitchFamily="34" charset="0"/>
              </a:defRPr>
            </a:lvl3pPr>
            <a:lvl4pPr>
              <a:defRPr sz="1350">
                <a:latin typeface="Verdana" panose="020B0604030504040204" pitchFamily="34" charset="0"/>
                <a:ea typeface="Verdana" panose="020B0604030504040204" pitchFamily="34" charset="0"/>
                <a:cs typeface="Verdana" panose="020B0604030504040204" pitchFamily="34" charset="0"/>
              </a:defRPr>
            </a:lvl4pPr>
            <a:lvl5pPr>
              <a:defRPr sz="1350">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410BCA-0DF4-9C44-9305-87191044A71D}"/>
              </a:ext>
            </a:extLst>
          </p:cNvPr>
          <p:cNvCxnSpPr>
            <a:cxnSpLocks/>
          </p:cNvCxnSpPr>
          <p:nvPr userDrawn="1"/>
        </p:nvCxnSpPr>
        <p:spPr>
          <a:xfrm>
            <a:off x="790449" y="748909"/>
            <a:ext cx="8092294" cy="2"/>
          </a:xfrm>
          <a:prstGeom prst="line">
            <a:avLst/>
          </a:prstGeom>
        </p:spPr>
        <p:style>
          <a:lnRef idx="1">
            <a:schemeClr val="dk1"/>
          </a:lnRef>
          <a:fillRef idx="0">
            <a:schemeClr val="dk1"/>
          </a:fillRef>
          <a:effectRef idx="0">
            <a:schemeClr val="dk1"/>
          </a:effectRef>
          <a:fontRef idx="minor">
            <a:schemeClr val="tx1"/>
          </a:fontRef>
        </p:style>
      </p:cxnSp>
      <p:sp>
        <p:nvSpPr>
          <p:cNvPr id="17" name="Title 1">
            <a:extLst>
              <a:ext uri="{FF2B5EF4-FFF2-40B4-BE49-F238E27FC236}">
                <a16:creationId xmlns:a16="http://schemas.microsoft.com/office/drawing/2014/main" id="{8B5AF95C-7857-414F-9417-D66E77E55251}"/>
              </a:ext>
            </a:extLst>
          </p:cNvPr>
          <p:cNvSpPr>
            <a:spLocks noGrp="1"/>
          </p:cNvSpPr>
          <p:nvPr>
            <p:ph type="title" hasCustomPrompt="1"/>
          </p:nvPr>
        </p:nvSpPr>
        <p:spPr>
          <a:xfrm>
            <a:off x="774864" y="107665"/>
            <a:ext cx="7312846" cy="554487"/>
          </a:xfrm>
          <a:prstGeom prst="rect">
            <a:avLst/>
          </a:prstGeom>
        </p:spPr>
        <p:txBody>
          <a:bodyPr anchor="ctr"/>
          <a:lstStyle>
            <a:lvl1pPr>
              <a:defRPr sz="21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br>
              <a:rPr lang="en-US" dirty="0"/>
            </a:br>
            <a:r>
              <a:rPr lang="en-US" dirty="0"/>
              <a:t>- two line capable</a:t>
            </a:r>
          </a:p>
        </p:txBody>
      </p:sp>
      <p:grpSp>
        <p:nvGrpSpPr>
          <p:cNvPr id="11" name="Group 10">
            <a:extLst>
              <a:ext uri="{FF2B5EF4-FFF2-40B4-BE49-F238E27FC236}">
                <a16:creationId xmlns:a16="http://schemas.microsoft.com/office/drawing/2014/main" id="{27FFA9E2-4BEA-4A23-9C75-80B2BFC84069}"/>
              </a:ext>
            </a:extLst>
          </p:cNvPr>
          <p:cNvGrpSpPr/>
          <p:nvPr userDrawn="1"/>
        </p:nvGrpSpPr>
        <p:grpSpPr>
          <a:xfrm>
            <a:off x="1" y="97146"/>
            <a:ext cx="639784" cy="651765"/>
            <a:chOff x="-32" y="111857"/>
            <a:chExt cx="862590" cy="878743"/>
          </a:xfrm>
        </p:grpSpPr>
        <p:sp>
          <p:nvSpPr>
            <p:cNvPr id="12" name="Rectangle">
              <a:extLst>
                <a:ext uri="{FF2B5EF4-FFF2-40B4-BE49-F238E27FC236}">
                  <a16:creationId xmlns:a16="http://schemas.microsoft.com/office/drawing/2014/main" id="{40826680-5AC6-441E-8860-31A928102C2E}"/>
                </a:ext>
              </a:extLst>
            </p:cNvPr>
            <p:cNvSpPr/>
            <p:nvPr userDrawn="1"/>
          </p:nvSpPr>
          <p:spPr>
            <a:xfrm>
              <a:off x="431263" y="111857"/>
              <a:ext cx="431295" cy="878743"/>
            </a:xfrm>
            <a:prstGeom prst="rect">
              <a:avLst/>
            </a:prstGeom>
            <a:gradFill flip="none" rotWithShape="1">
              <a:gsLst>
                <a:gs pos="0">
                  <a:srgbClr val="0B62F9">
                    <a:alpha val="90000"/>
                  </a:srgbClr>
                </a:gs>
                <a:gs pos="50000">
                  <a:srgbClr val="18AAFD">
                    <a:alpha val="90000"/>
                  </a:srgbClr>
                </a:gs>
                <a:gs pos="100000">
                  <a:srgbClr val="1DEEFB">
                    <a:alpha val="90000"/>
                  </a:srgbClr>
                </a:gs>
              </a:gsLst>
              <a:lin ang="189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sp>
          <p:nvSpPr>
            <p:cNvPr id="13" name="Rectangle">
              <a:extLst>
                <a:ext uri="{FF2B5EF4-FFF2-40B4-BE49-F238E27FC236}">
                  <a16:creationId xmlns:a16="http://schemas.microsoft.com/office/drawing/2014/main" id="{A7F645E3-D572-442A-B810-0872B59EA0AE}"/>
                </a:ext>
              </a:extLst>
            </p:cNvPr>
            <p:cNvSpPr/>
            <p:nvPr userDrawn="1"/>
          </p:nvSpPr>
          <p:spPr>
            <a:xfrm>
              <a:off x="-32" y="111857"/>
              <a:ext cx="431292" cy="878743"/>
            </a:xfrm>
            <a:prstGeom prst="rect">
              <a:avLst/>
            </a:prstGeom>
            <a:gradFill flip="none" rotWithShape="1">
              <a:gsLst>
                <a:gs pos="0">
                  <a:srgbClr val="0B62F9"/>
                </a:gs>
                <a:gs pos="50447">
                  <a:srgbClr val="0A38D9"/>
                </a:gs>
                <a:gs pos="100000">
                  <a:srgbClr val="0C1C60"/>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grpSp>
    </p:spTree>
    <p:extLst>
      <p:ext uri="{BB962C8B-B14F-4D97-AF65-F5344CB8AC3E}">
        <p14:creationId xmlns:p14="http://schemas.microsoft.com/office/powerpoint/2010/main" val="7354724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meline Example - Blue Block Plus">
    <p:spTree>
      <p:nvGrpSpPr>
        <p:cNvPr id="1" name=""/>
        <p:cNvGrpSpPr/>
        <p:nvPr/>
      </p:nvGrpSpPr>
      <p:grpSpPr>
        <a:xfrm>
          <a:off x="0" y="0"/>
          <a:ext cx="0" cy="0"/>
          <a:chOff x="0" y="0"/>
          <a:chExt cx="0" cy="0"/>
        </a:xfrm>
      </p:grpSpPr>
      <p:cxnSp>
        <p:nvCxnSpPr>
          <p:cNvPr id="20" name="Straight Connector 19">
            <a:extLst>
              <a:ext uri="{FF2B5EF4-FFF2-40B4-BE49-F238E27FC236}">
                <a16:creationId xmlns:a16="http://schemas.microsoft.com/office/drawing/2014/main" id="{5C725640-7455-364D-B069-B699DD25818E}"/>
              </a:ext>
            </a:extLst>
          </p:cNvPr>
          <p:cNvCxnSpPr>
            <a:cxnSpLocks/>
          </p:cNvCxnSpPr>
          <p:nvPr userDrawn="1"/>
        </p:nvCxnSpPr>
        <p:spPr>
          <a:xfrm>
            <a:off x="790449" y="748909"/>
            <a:ext cx="8092294" cy="2"/>
          </a:xfrm>
          <a:prstGeom prst="line">
            <a:avLst/>
          </a:prstGeom>
        </p:spPr>
        <p:style>
          <a:lnRef idx="1">
            <a:schemeClr val="dk1"/>
          </a:lnRef>
          <a:fillRef idx="0">
            <a:schemeClr val="dk1"/>
          </a:fillRef>
          <a:effectRef idx="0">
            <a:schemeClr val="dk1"/>
          </a:effectRef>
          <a:fontRef idx="minor">
            <a:schemeClr val="tx1"/>
          </a:fontRef>
        </p:style>
      </p:cxnSp>
      <p:sp>
        <p:nvSpPr>
          <p:cNvPr id="21" name="Title 1">
            <a:extLst>
              <a:ext uri="{FF2B5EF4-FFF2-40B4-BE49-F238E27FC236}">
                <a16:creationId xmlns:a16="http://schemas.microsoft.com/office/drawing/2014/main" id="{76676BAA-9C2B-4C4E-8DD8-704D310FEBD7}"/>
              </a:ext>
            </a:extLst>
          </p:cNvPr>
          <p:cNvSpPr>
            <a:spLocks noGrp="1"/>
          </p:cNvSpPr>
          <p:nvPr>
            <p:ph type="title" hasCustomPrompt="1"/>
          </p:nvPr>
        </p:nvSpPr>
        <p:spPr>
          <a:xfrm>
            <a:off x="774864" y="107665"/>
            <a:ext cx="7312846" cy="554487"/>
          </a:xfrm>
          <a:prstGeom prst="rect">
            <a:avLst/>
          </a:prstGeom>
        </p:spPr>
        <p:txBody>
          <a:bodyPr anchor="ctr"/>
          <a:lstStyle>
            <a:lvl1pPr>
              <a:defRPr sz="21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Timeline Example</a:t>
            </a:r>
          </a:p>
        </p:txBody>
      </p:sp>
      <p:grpSp>
        <p:nvGrpSpPr>
          <p:cNvPr id="7" name="Group 6">
            <a:extLst>
              <a:ext uri="{FF2B5EF4-FFF2-40B4-BE49-F238E27FC236}">
                <a16:creationId xmlns:a16="http://schemas.microsoft.com/office/drawing/2014/main" id="{554F5817-FCA6-4215-A90B-A7A109FCC9B5}"/>
              </a:ext>
            </a:extLst>
          </p:cNvPr>
          <p:cNvGrpSpPr/>
          <p:nvPr userDrawn="1"/>
        </p:nvGrpSpPr>
        <p:grpSpPr>
          <a:xfrm>
            <a:off x="1" y="97146"/>
            <a:ext cx="639784" cy="651765"/>
            <a:chOff x="-32" y="111857"/>
            <a:chExt cx="862590" cy="878743"/>
          </a:xfrm>
        </p:grpSpPr>
        <p:sp>
          <p:nvSpPr>
            <p:cNvPr id="8" name="Rectangle">
              <a:extLst>
                <a:ext uri="{FF2B5EF4-FFF2-40B4-BE49-F238E27FC236}">
                  <a16:creationId xmlns:a16="http://schemas.microsoft.com/office/drawing/2014/main" id="{A9F05E0C-C598-45A5-B318-163A9F32F3B4}"/>
                </a:ext>
              </a:extLst>
            </p:cNvPr>
            <p:cNvSpPr/>
            <p:nvPr userDrawn="1"/>
          </p:nvSpPr>
          <p:spPr>
            <a:xfrm>
              <a:off x="431263" y="111857"/>
              <a:ext cx="431295" cy="878743"/>
            </a:xfrm>
            <a:prstGeom prst="rect">
              <a:avLst/>
            </a:prstGeom>
            <a:gradFill flip="none" rotWithShape="1">
              <a:gsLst>
                <a:gs pos="0">
                  <a:srgbClr val="0B62F9">
                    <a:alpha val="90000"/>
                  </a:srgbClr>
                </a:gs>
                <a:gs pos="50000">
                  <a:srgbClr val="18AAFD">
                    <a:alpha val="90000"/>
                  </a:srgbClr>
                </a:gs>
                <a:gs pos="100000">
                  <a:srgbClr val="1DEEFB">
                    <a:alpha val="90000"/>
                  </a:srgbClr>
                </a:gs>
              </a:gsLst>
              <a:lin ang="189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sp>
          <p:nvSpPr>
            <p:cNvPr id="9" name="Rectangle">
              <a:extLst>
                <a:ext uri="{FF2B5EF4-FFF2-40B4-BE49-F238E27FC236}">
                  <a16:creationId xmlns:a16="http://schemas.microsoft.com/office/drawing/2014/main" id="{5A09DD94-9D46-4379-B1A8-9D91ADA42264}"/>
                </a:ext>
              </a:extLst>
            </p:cNvPr>
            <p:cNvSpPr/>
            <p:nvPr userDrawn="1"/>
          </p:nvSpPr>
          <p:spPr>
            <a:xfrm>
              <a:off x="-32" y="111857"/>
              <a:ext cx="431292" cy="878743"/>
            </a:xfrm>
            <a:prstGeom prst="rect">
              <a:avLst/>
            </a:prstGeom>
            <a:gradFill flip="none" rotWithShape="1">
              <a:gsLst>
                <a:gs pos="0">
                  <a:srgbClr val="0B62F9"/>
                </a:gs>
                <a:gs pos="50447">
                  <a:srgbClr val="0A38D9"/>
                </a:gs>
                <a:gs pos="100000">
                  <a:srgbClr val="0C1C60"/>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grpSp>
    </p:spTree>
    <p:extLst>
      <p:ext uri="{BB962C8B-B14F-4D97-AF65-F5344CB8AC3E}">
        <p14:creationId xmlns:p14="http://schemas.microsoft.com/office/powerpoint/2010/main" val="10820168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Example - Blue Block Plus">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534549A5-1A81-234E-8555-FEBD910341A7}"/>
              </a:ext>
            </a:extLst>
          </p:cNvPr>
          <p:cNvCxnSpPr>
            <a:cxnSpLocks/>
          </p:cNvCxnSpPr>
          <p:nvPr userDrawn="1"/>
        </p:nvCxnSpPr>
        <p:spPr>
          <a:xfrm>
            <a:off x="790449" y="748909"/>
            <a:ext cx="8092294" cy="2"/>
          </a:xfrm>
          <a:prstGeom prst="line">
            <a:avLst/>
          </a:prstGeom>
        </p:spPr>
        <p:style>
          <a:lnRef idx="1">
            <a:schemeClr val="dk1"/>
          </a:lnRef>
          <a:fillRef idx="0">
            <a:schemeClr val="dk1"/>
          </a:fillRef>
          <a:effectRef idx="0">
            <a:schemeClr val="dk1"/>
          </a:effectRef>
          <a:fontRef idx="minor">
            <a:schemeClr val="tx1"/>
          </a:fontRef>
        </p:style>
      </p:cxnSp>
      <p:sp>
        <p:nvSpPr>
          <p:cNvPr id="12" name="Title 1">
            <a:extLst>
              <a:ext uri="{FF2B5EF4-FFF2-40B4-BE49-F238E27FC236}">
                <a16:creationId xmlns:a16="http://schemas.microsoft.com/office/drawing/2014/main" id="{EAB571C3-92AA-2943-B12C-DD275B3DB404}"/>
              </a:ext>
            </a:extLst>
          </p:cNvPr>
          <p:cNvSpPr>
            <a:spLocks noGrp="1"/>
          </p:cNvSpPr>
          <p:nvPr>
            <p:ph type="title" hasCustomPrompt="1"/>
          </p:nvPr>
        </p:nvSpPr>
        <p:spPr>
          <a:xfrm>
            <a:off x="774864" y="107665"/>
            <a:ext cx="7312846" cy="554487"/>
          </a:xfrm>
          <a:prstGeom prst="rect">
            <a:avLst/>
          </a:prstGeom>
        </p:spPr>
        <p:txBody>
          <a:bodyPr anchor="ctr"/>
          <a:lstStyle>
            <a:lvl1pPr>
              <a:defRPr sz="21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Table Example</a:t>
            </a:r>
          </a:p>
        </p:txBody>
      </p:sp>
      <p:grpSp>
        <p:nvGrpSpPr>
          <p:cNvPr id="7" name="Group 6">
            <a:extLst>
              <a:ext uri="{FF2B5EF4-FFF2-40B4-BE49-F238E27FC236}">
                <a16:creationId xmlns:a16="http://schemas.microsoft.com/office/drawing/2014/main" id="{74BFC50F-F848-40F3-9C3A-2A24C023E6BB}"/>
              </a:ext>
            </a:extLst>
          </p:cNvPr>
          <p:cNvGrpSpPr/>
          <p:nvPr userDrawn="1"/>
        </p:nvGrpSpPr>
        <p:grpSpPr>
          <a:xfrm>
            <a:off x="1" y="97146"/>
            <a:ext cx="639784" cy="651765"/>
            <a:chOff x="-32" y="111857"/>
            <a:chExt cx="862590" cy="878743"/>
          </a:xfrm>
        </p:grpSpPr>
        <p:sp>
          <p:nvSpPr>
            <p:cNvPr id="8" name="Rectangle">
              <a:extLst>
                <a:ext uri="{FF2B5EF4-FFF2-40B4-BE49-F238E27FC236}">
                  <a16:creationId xmlns:a16="http://schemas.microsoft.com/office/drawing/2014/main" id="{1C27467C-FC9D-4E2A-9D4B-F3D52108A345}"/>
                </a:ext>
              </a:extLst>
            </p:cNvPr>
            <p:cNvSpPr/>
            <p:nvPr userDrawn="1"/>
          </p:nvSpPr>
          <p:spPr>
            <a:xfrm>
              <a:off x="431263" y="111857"/>
              <a:ext cx="431295" cy="878743"/>
            </a:xfrm>
            <a:prstGeom prst="rect">
              <a:avLst/>
            </a:prstGeom>
            <a:gradFill flip="none" rotWithShape="1">
              <a:gsLst>
                <a:gs pos="0">
                  <a:srgbClr val="0B62F9">
                    <a:alpha val="90000"/>
                  </a:srgbClr>
                </a:gs>
                <a:gs pos="50000">
                  <a:srgbClr val="18AAFD">
                    <a:alpha val="90000"/>
                  </a:srgbClr>
                </a:gs>
                <a:gs pos="100000">
                  <a:srgbClr val="1DEEFB">
                    <a:alpha val="90000"/>
                  </a:srgbClr>
                </a:gs>
              </a:gsLst>
              <a:lin ang="189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sp>
          <p:nvSpPr>
            <p:cNvPr id="9" name="Rectangle">
              <a:extLst>
                <a:ext uri="{FF2B5EF4-FFF2-40B4-BE49-F238E27FC236}">
                  <a16:creationId xmlns:a16="http://schemas.microsoft.com/office/drawing/2014/main" id="{E8977C0D-3C70-4F99-BF7F-9C85DEFAE3CD}"/>
                </a:ext>
              </a:extLst>
            </p:cNvPr>
            <p:cNvSpPr/>
            <p:nvPr userDrawn="1"/>
          </p:nvSpPr>
          <p:spPr>
            <a:xfrm>
              <a:off x="-32" y="111857"/>
              <a:ext cx="431292" cy="878743"/>
            </a:xfrm>
            <a:prstGeom prst="rect">
              <a:avLst/>
            </a:prstGeom>
            <a:gradFill flip="none" rotWithShape="1">
              <a:gsLst>
                <a:gs pos="0">
                  <a:srgbClr val="0B62F9"/>
                </a:gs>
                <a:gs pos="50447">
                  <a:srgbClr val="0A38D9"/>
                </a:gs>
                <a:gs pos="100000">
                  <a:srgbClr val="0C1C60"/>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grpSp>
    </p:spTree>
    <p:extLst>
      <p:ext uri="{BB962C8B-B14F-4D97-AF65-F5344CB8AC3E}">
        <p14:creationId xmlns:p14="http://schemas.microsoft.com/office/powerpoint/2010/main" val="1640998390"/>
      </p:ext>
    </p:extLst>
  </p:cSld>
  <p:clrMapOvr>
    <a:masterClrMapping/>
  </p:clrMapOvr>
  <p:extLst>
    <p:ext uri="{DCECCB84-F9BA-43D5-87BE-67443E8EF086}">
      <p15:sldGuideLst xmlns:p15="http://schemas.microsoft.com/office/powerpoint/2012/main">
        <p15:guide id="1" orient="horz" pos="60" userDrawn="1">
          <p15:clr>
            <a:srgbClr val="FBAE40"/>
          </p15:clr>
        </p15:guide>
        <p15:guide id="2" pos="2880" userDrawn="1">
          <p15:clr>
            <a:srgbClr val="FBAE40"/>
          </p15:clr>
        </p15:guide>
        <p15:guide id="3" orient="horz" pos="46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 Master Bran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B6338001-9B39-324E-8D9E-E7EA3C325839}"/>
              </a:ext>
            </a:extLst>
          </p:cNvPr>
          <p:cNvSpPr/>
          <p:nvPr userDrawn="1"/>
        </p:nvSpPr>
        <p:spPr>
          <a:xfrm>
            <a:off x="345989" y="4730299"/>
            <a:ext cx="8636952" cy="4256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0" i="0" dirty="0">
              <a:latin typeface="Verdana Regular"/>
            </a:endParaRPr>
          </a:p>
        </p:txBody>
      </p:sp>
      <p:sp>
        <p:nvSpPr>
          <p:cNvPr id="10" name="Rectangle">
            <a:extLst>
              <a:ext uri="{FF2B5EF4-FFF2-40B4-BE49-F238E27FC236}">
                <a16:creationId xmlns:a16="http://schemas.microsoft.com/office/drawing/2014/main" id="{41507EF9-CB00-0940-8002-9BF46388B61A}"/>
              </a:ext>
            </a:extLst>
          </p:cNvPr>
          <p:cNvSpPr/>
          <p:nvPr userDrawn="1"/>
        </p:nvSpPr>
        <p:spPr>
          <a:xfrm rot="10800000">
            <a:off x="2" y="0"/>
            <a:ext cx="1997764" cy="5143500"/>
          </a:xfrm>
          <a:prstGeom prst="rect">
            <a:avLst/>
          </a:prstGeom>
          <a:solidFill>
            <a:schemeClr val="bg1">
              <a:lumMod val="95000"/>
            </a:scheme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2400" b="0" i="0" dirty="0">
              <a:solidFill>
                <a:schemeClr val="bg1">
                  <a:lumMod val="95000"/>
                </a:schemeClr>
              </a:solidFill>
              <a:latin typeface="Verdana Regular"/>
            </a:endParaRPr>
          </a:p>
        </p:txBody>
      </p:sp>
      <p:sp>
        <p:nvSpPr>
          <p:cNvPr id="11" name="Rectangle 10">
            <a:extLst>
              <a:ext uri="{FF2B5EF4-FFF2-40B4-BE49-F238E27FC236}">
                <a16:creationId xmlns:a16="http://schemas.microsoft.com/office/drawing/2014/main" id="{FB0CB799-3C41-7F4F-9452-ED9F0B34C620}"/>
              </a:ext>
            </a:extLst>
          </p:cNvPr>
          <p:cNvSpPr/>
          <p:nvPr userDrawn="1"/>
        </p:nvSpPr>
        <p:spPr>
          <a:xfrm>
            <a:off x="7874001" y="1"/>
            <a:ext cx="1270000" cy="922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b="0" i="0" dirty="0">
              <a:latin typeface="Verdana Regular"/>
            </a:endParaRPr>
          </a:p>
        </p:txBody>
      </p:sp>
      <p:cxnSp>
        <p:nvCxnSpPr>
          <p:cNvPr id="15" name="Straight Connector 14">
            <a:extLst>
              <a:ext uri="{FF2B5EF4-FFF2-40B4-BE49-F238E27FC236}">
                <a16:creationId xmlns:a16="http://schemas.microsoft.com/office/drawing/2014/main" id="{18F332A8-C4E3-FB4A-BDF0-72520DD8CE5C}"/>
              </a:ext>
            </a:extLst>
          </p:cNvPr>
          <p:cNvCxnSpPr>
            <a:cxnSpLocks/>
          </p:cNvCxnSpPr>
          <p:nvPr userDrawn="1"/>
        </p:nvCxnSpPr>
        <p:spPr>
          <a:xfrm>
            <a:off x="2124941" y="2940330"/>
            <a:ext cx="6858000" cy="0"/>
          </a:xfrm>
          <a:prstGeom prst="line">
            <a:avLst/>
          </a:prstGeom>
        </p:spPr>
        <p:style>
          <a:lnRef idx="1">
            <a:schemeClr val="dk1"/>
          </a:lnRef>
          <a:fillRef idx="0">
            <a:schemeClr val="dk1"/>
          </a:fillRef>
          <a:effectRef idx="0">
            <a:schemeClr val="dk1"/>
          </a:effectRef>
          <a:fontRef idx="minor">
            <a:schemeClr val="tx1"/>
          </a:fontRef>
        </p:style>
      </p:cxnSp>
      <p:sp>
        <p:nvSpPr>
          <p:cNvPr id="16" name="Text Placeholder 14">
            <a:extLst>
              <a:ext uri="{FF2B5EF4-FFF2-40B4-BE49-F238E27FC236}">
                <a16:creationId xmlns:a16="http://schemas.microsoft.com/office/drawing/2014/main" id="{9FA856B6-8646-544A-AD5F-00A5F0580C69}"/>
              </a:ext>
            </a:extLst>
          </p:cNvPr>
          <p:cNvSpPr>
            <a:spLocks noGrp="1"/>
          </p:cNvSpPr>
          <p:nvPr>
            <p:ph type="body" sz="quarter" idx="13" hasCustomPrompt="1"/>
          </p:nvPr>
        </p:nvSpPr>
        <p:spPr>
          <a:xfrm>
            <a:off x="2124941" y="1077913"/>
            <a:ext cx="6858001" cy="1791470"/>
          </a:xfrm>
          <a:prstGeom prst="rect">
            <a:avLst/>
          </a:prstGeom>
        </p:spPr>
        <p:txBody>
          <a:bodyPr anchor="b"/>
          <a:lstStyle>
            <a:lvl1pPr marL="0" indent="0">
              <a:buFontTx/>
              <a:buNone/>
              <a:defRPr sz="4500">
                <a:solidFill>
                  <a:schemeClr val="accent2"/>
                </a:solidFill>
              </a:defRPr>
            </a:lvl1pPr>
          </a:lstStyle>
          <a:p>
            <a:r>
              <a:rPr lang="en-US" dirty="0"/>
              <a:t>Click to edit Master title style</a:t>
            </a:r>
          </a:p>
        </p:txBody>
      </p:sp>
      <p:sp>
        <p:nvSpPr>
          <p:cNvPr id="17" name="Text Placeholder 16">
            <a:extLst>
              <a:ext uri="{FF2B5EF4-FFF2-40B4-BE49-F238E27FC236}">
                <a16:creationId xmlns:a16="http://schemas.microsoft.com/office/drawing/2014/main" id="{55BE27E1-2677-C74A-9786-AC2D66122CDB}"/>
              </a:ext>
            </a:extLst>
          </p:cNvPr>
          <p:cNvSpPr>
            <a:spLocks noGrp="1"/>
          </p:cNvSpPr>
          <p:nvPr>
            <p:ph type="body" sz="quarter" idx="14" hasCustomPrompt="1"/>
          </p:nvPr>
        </p:nvSpPr>
        <p:spPr>
          <a:xfrm>
            <a:off x="2124942" y="3048883"/>
            <a:ext cx="6858000" cy="1165929"/>
          </a:xfrm>
          <a:prstGeom prst="rect">
            <a:avLst/>
          </a:prstGeom>
        </p:spPr>
        <p:txBody>
          <a:bodyPr/>
          <a:lstStyle>
            <a:lvl1pPr marL="0" indent="0">
              <a:buFontTx/>
              <a:buNone/>
              <a:defRPr sz="1800">
                <a:solidFill>
                  <a:schemeClr val="bg2"/>
                </a:solidFill>
              </a:defRPr>
            </a:lvl1pPr>
          </a:lstStyle>
          <a:p>
            <a:r>
              <a:rPr lang="en-US" dirty="0"/>
              <a:t>Click to edit Master subtitle style</a:t>
            </a:r>
          </a:p>
        </p:txBody>
      </p:sp>
      <p:pic>
        <p:nvPicPr>
          <p:cNvPr id="9"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57530" y="232199"/>
            <a:ext cx="1031151" cy="694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a:extLst>
              <a:ext uri="{FF2B5EF4-FFF2-40B4-BE49-F238E27FC236}">
                <a16:creationId xmlns:a16="http://schemas.microsoft.com/office/drawing/2014/main" id="{F65D67AC-476E-1215-A2D0-E14B9C18D211}"/>
              </a:ext>
            </a:extLst>
          </p:cNvPr>
          <p:cNvSpPr/>
          <p:nvPr userDrawn="1"/>
        </p:nvSpPr>
        <p:spPr>
          <a:xfrm>
            <a:off x="0" y="5020416"/>
            <a:ext cx="9144000" cy="1230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593300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hart Example - Blue Block Plus">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3D03C029-E3E0-C540-AEC5-1276926E5B4A}"/>
              </a:ext>
            </a:extLst>
          </p:cNvPr>
          <p:cNvCxnSpPr>
            <a:cxnSpLocks/>
          </p:cNvCxnSpPr>
          <p:nvPr userDrawn="1"/>
        </p:nvCxnSpPr>
        <p:spPr>
          <a:xfrm>
            <a:off x="790449" y="748909"/>
            <a:ext cx="8092294" cy="2"/>
          </a:xfrm>
          <a:prstGeom prst="line">
            <a:avLst/>
          </a:prstGeom>
        </p:spPr>
        <p:style>
          <a:lnRef idx="1">
            <a:schemeClr val="dk1"/>
          </a:lnRef>
          <a:fillRef idx="0">
            <a:schemeClr val="dk1"/>
          </a:fillRef>
          <a:effectRef idx="0">
            <a:schemeClr val="dk1"/>
          </a:effectRef>
          <a:fontRef idx="minor">
            <a:schemeClr val="tx1"/>
          </a:fontRef>
        </p:style>
      </p:cxnSp>
      <p:sp>
        <p:nvSpPr>
          <p:cNvPr id="14" name="Title 1">
            <a:extLst>
              <a:ext uri="{FF2B5EF4-FFF2-40B4-BE49-F238E27FC236}">
                <a16:creationId xmlns:a16="http://schemas.microsoft.com/office/drawing/2014/main" id="{2FADB2E5-0E2B-CA4C-9CDD-658FDD8B43E7}"/>
              </a:ext>
            </a:extLst>
          </p:cNvPr>
          <p:cNvSpPr>
            <a:spLocks noGrp="1"/>
          </p:cNvSpPr>
          <p:nvPr>
            <p:ph type="title" hasCustomPrompt="1"/>
          </p:nvPr>
        </p:nvSpPr>
        <p:spPr>
          <a:xfrm>
            <a:off x="774864" y="107665"/>
            <a:ext cx="7312846" cy="554487"/>
          </a:xfrm>
          <a:prstGeom prst="rect">
            <a:avLst/>
          </a:prstGeom>
        </p:spPr>
        <p:txBody>
          <a:bodyPr anchor="ctr"/>
          <a:lstStyle>
            <a:lvl1pPr>
              <a:defRPr sz="21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Chart Examples</a:t>
            </a:r>
          </a:p>
        </p:txBody>
      </p:sp>
      <p:grpSp>
        <p:nvGrpSpPr>
          <p:cNvPr id="7" name="Group 6">
            <a:extLst>
              <a:ext uri="{FF2B5EF4-FFF2-40B4-BE49-F238E27FC236}">
                <a16:creationId xmlns:a16="http://schemas.microsoft.com/office/drawing/2014/main" id="{CFA736AB-6260-445F-8D3E-DA2CDBD1CD0E}"/>
              </a:ext>
            </a:extLst>
          </p:cNvPr>
          <p:cNvGrpSpPr/>
          <p:nvPr userDrawn="1"/>
        </p:nvGrpSpPr>
        <p:grpSpPr>
          <a:xfrm>
            <a:off x="1" y="97146"/>
            <a:ext cx="639784" cy="651765"/>
            <a:chOff x="-32" y="111857"/>
            <a:chExt cx="862590" cy="878743"/>
          </a:xfrm>
        </p:grpSpPr>
        <p:sp>
          <p:nvSpPr>
            <p:cNvPr id="8" name="Rectangle">
              <a:extLst>
                <a:ext uri="{FF2B5EF4-FFF2-40B4-BE49-F238E27FC236}">
                  <a16:creationId xmlns:a16="http://schemas.microsoft.com/office/drawing/2014/main" id="{E5B4A52F-C1A5-4FA4-90FA-1A398E5A443D}"/>
                </a:ext>
              </a:extLst>
            </p:cNvPr>
            <p:cNvSpPr/>
            <p:nvPr userDrawn="1"/>
          </p:nvSpPr>
          <p:spPr>
            <a:xfrm>
              <a:off x="431263" y="111857"/>
              <a:ext cx="431295" cy="878743"/>
            </a:xfrm>
            <a:prstGeom prst="rect">
              <a:avLst/>
            </a:prstGeom>
            <a:gradFill flip="none" rotWithShape="1">
              <a:gsLst>
                <a:gs pos="0">
                  <a:srgbClr val="0B62F9">
                    <a:alpha val="90000"/>
                  </a:srgbClr>
                </a:gs>
                <a:gs pos="50000">
                  <a:srgbClr val="18AAFD">
                    <a:alpha val="90000"/>
                  </a:srgbClr>
                </a:gs>
                <a:gs pos="100000">
                  <a:srgbClr val="1DEEFB">
                    <a:alpha val="90000"/>
                  </a:srgbClr>
                </a:gs>
              </a:gsLst>
              <a:lin ang="189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sp>
          <p:nvSpPr>
            <p:cNvPr id="9" name="Rectangle">
              <a:extLst>
                <a:ext uri="{FF2B5EF4-FFF2-40B4-BE49-F238E27FC236}">
                  <a16:creationId xmlns:a16="http://schemas.microsoft.com/office/drawing/2014/main" id="{6E671E89-4D95-48BC-AE10-C50BC6ACC7C9}"/>
                </a:ext>
              </a:extLst>
            </p:cNvPr>
            <p:cNvSpPr/>
            <p:nvPr userDrawn="1"/>
          </p:nvSpPr>
          <p:spPr>
            <a:xfrm>
              <a:off x="-32" y="111857"/>
              <a:ext cx="431292" cy="878743"/>
            </a:xfrm>
            <a:prstGeom prst="rect">
              <a:avLst/>
            </a:prstGeom>
            <a:gradFill flip="none" rotWithShape="1">
              <a:gsLst>
                <a:gs pos="0">
                  <a:srgbClr val="0B62F9"/>
                </a:gs>
                <a:gs pos="50447">
                  <a:srgbClr val="0A38D9"/>
                </a:gs>
                <a:gs pos="100000">
                  <a:srgbClr val="0C1C60"/>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grpSp>
    </p:spTree>
    <p:extLst>
      <p:ext uri="{BB962C8B-B14F-4D97-AF65-F5344CB8AC3E}">
        <p14:creationId xmlns:p14="http://schemas.microsoft.com/office/powerpoint/2010/main" val="28474995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Chart Example - Blue Block Plus">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3D03C029-E3E0-C540-AEC5-1276926E5B4A}"/>
              </a:ext>
            </a:extLst>
          </p:cNvPr>
          <p:cNvCxnSpPr>
            <a:cxnSpLocks/>
          </p:cNvCxnSpPr>
          <p:nvPr userDrawn="1"/>
        </p:nvCxnSpPr>
        <p:spPr>
          <a:xfrm>
            <a:off x="790449" y="748909"/>
            <a:ext cx="8092294" cy="2"/>
          </a:xfrm>
          <a:prstGeom prst="line">
            <a:avLst/>
          </a:prstGeom>
        </p:spPr>
        <p:style>
          <a:lnRef idx="1">
            <a:schemeClr val="dk1"/>
          </a:lnRef>
          <a:fillRef idx="0">
            <a:schemeClr val="dk1"/>
          </a:fillRef>
          <a:effectRef idx="0">
            <a:schemeClr val="dk1"/>
          </a:effectRef>
          <a:fontRef idx="minor">
            <a:schemeClr val="tx1"/>
          </a:fontRef>
        </p:style>
      </p:cxnSp>
      <p:sp>
        <p:nvSpPr>
          <p:cNvPr id="14" name="Title 1">
            <a:extLst>
              <a:ext uri="{FF2B5EF4-FFF2-40B4-BE49-F238E27FC236}">
                <a16:creationId xmlns:a16="http://schemas.microsoft.com/office/drawing/2014/main" id="{2FADB2E5-0E2B-CA4C-9CDD-658FDD8B43E7}"/>
              </a:ext>
            </a:extLst>
          </p:cNvPr>
          <p:cNvSpPr>
            <a:spLocks noGrp="1"/>
          </p:cNvSpPr>
          <p:nvPr>
            <p:ph type="title" hasCustomPrompt="1"/>
          </p:nvPr>
        </p:nvSpPr>
        <p:spPr>
          <a:xfrm>
            <a:off x="774864" y="107665"/>
            <a:ext cx="7312846" cy="554487"/>
          </a:xfrm>
          <a:prstGeom prst="rect">
            <a:avLst/>
          </a:prstGeom>
        </p:spPr>
        <p:txBody>
          <a:bodyPr anchor="ctr"/>
          <a:lstStyle>
            <a:lvl1pPr>
              <a:defRPr sz="21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Iconography</a:t>
            </a:r>
          </a:p>
        </p:txBody>
      </p:sp>
      <p:grpSp>
        <p:nvGrpSpPr>
          <p:cNvPr id="9" name="Group 8">
            <a:extLst>
              <a:ext uri="{FF2B5EF4-FFF2-40B4-BE49-F238E27FC236}">
                <a16:creationId xmlns:a16="http://schemas.microsoft.com/office/drawing/2014/main" id="{D3C5BB4E-E465-4A18-BCB5-4C57B84B655A}"/>
              </a:ext>
            </a:extLst>
          </p:cNvPr>
          <p:cNvGrpSpPr/>
          <p:nvPr userDrawn="1"/>
        </p:nvGrpSpPr>
        <p:grpSpPr>
          <a:xfrm>
            <a:off x="1" y="97146"/>
            <a:ext cx="639784" cy="651765"/>
            <a:chOff x="-32" y="111857"/>
            <a:chExt cx="862590" cy="878743"/>
          </a:xfrm>
        </p:grpSpPr>
        <p:sp>
          <p:nvSpPr>
            <p:cNvPr id="17" name="Rectangle">
              <a:extLst>
                <a:ext uri="{FF2B5EF4-FFF2-40B4-BE49-F238E27FC236}">
                  <a16:creationId xmlns:a16="http://schemas.microsoft.com/office/drawing/2014/main" id="{3181D3E0-3CF6-4B8E-9295-79C84168CCB0}"/>
                </a:ext>
              </a:extLst>
            </p:cNvPr>
            <p:cNvSpPr/>
            <p:nvPr userDrawn="1"/>
          </p:nvSpPr>
          <p:spPr>
            <a:xfrm>
              <a:off x="431263" y="111857"/>
              <a:ext cx="431295" cy="878743"/>
            </a:xfrm>
            <a:prstGeom prst="rect">
              <a:avLst/>
            </a:prstGeom>
            <a:gradFill flip="none" rotWithShape="1">
              <a:gsLst>
                <a:gs pos="0">
                  <a:srgbClr val="0B62F9">
                    <a:alpha val="90000"/>
                  </a:srgbClr>
                </a:gs>
                <a:gs pos="50000">
                  <a:srgbClr val="18AAFD">
                    <a:alpha val="90000"/>
                  </a:srgbClr>
                </a:gs>
                <a:gs pos="100000">
                  <a:srgbClr val="1DEEFB">
                    <a:alpha val="90000"/>
                  </a:srgbClr>
                </a:gs>
              </a:gsLst>
              <a:lin ang="189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sp>
          <p:nvSpPr>
            <p:cNvPr id="18" name="Rectangle">
              <a:extLst>
                <a:ext uri="{FF2B5EF4-FFF2-40B4-BE49-F238E27FC236}">
                  <a16:creationId xmlns:a16="http://schemas.microsoft.com/office/drawing/2014/main" id="{2CC68158-A449-4660-B8FF-1B120110B200}"/>
                </a:ext>
              </a:extLst>
            </p:cNvPr>
            <p:cNvSpPr/>
            <p:nvPr userDrawn="1"/>
          </p:nvSpPr>
          <p:spPr>
            <a:xfrm>
              <a:off x="-32" y="111857"/>
              <a:ext cx="431292" cy="878743"/>
            </a:xfrm>
            <a:prstGeom prst="rect">
              <a:avLst/>
            </a:prstGeom>
            <a:gradFill flip="none" rotWithShape="1">
              <a:gsLst>
                <a:gs pos="0">
                  <a:srgbClr val="0B62F9"/>
                </a:gs>
                <a:gs pos="50447">
                  <a:srgbClr val="0A38D9"/>
                </a:gs>
                <a:gs pos="100000">
                  <a:srgbClr val="0C1C60"/>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grpSp>
      <p:pic>
        <p:nvPicPr>
          <p:cNvPr id="2" name="Picture 1" descr="Calendar&#10;&#10;Description automatically generated">
            <a:extLst>
              <a:ext uri="{FF2B5EF4-FFF2-40B4-BE49-F238E27FC236}">
                <a16:creationId xmlns:a16="http://schemas.microsoft.com/office/drawing/2014/main" id="{F3E683EE-EDDA-3D86-4D1E-852C80BB7A15}"/>
              </a:ext>
            </a:extLst>
          </p:cNvPr>
          <p:cNvPicPr>
            <a:picLocks noChangeAspect="1"/>
          </p:cNvPicPr>
          <p:nvPr userDrawn="1"/>
        </p:nvPicPr>
        <p:blipFill rotWithShape="1">
          <a:blip r:embed="rId2"/>
          <a:srcRect l="1018" r="10304" b="20871"/>
          <a:stretch/>
        </p:blipFill>
        <p:spPr>
          <a:xfrm>
            <a:off x="218660" y="981187"/>
            <a:ext cx="8666923" cy="3206757"/>
          </a:xfrm>
          <a:prstGeom prst="rect">
            <a:avLst/>
          </a:prstGeom>
        </p:spPr>
      </p:pic>
      <p:sp>
        <p:nvSpPr>
          <p:cNvPr id="3" name="Text Box 150">
            <a:extLst>
              <a:ext uri="{FF2B5EF4-FFF2-40B4-BE49-F238E27FC236}">
                <a16:creationId xmlns:a16="http://schemas.microsoft.com/office/drawing/2014/main" id="{21EB0604-E757-6A17-F842-DC8605A8AA03}"/>
              </a:ext>
            </a:extLst>
          </p:cNvPr>
          <p:cNvSpPr txBox="1">
            <a:spLocks noChangeArrowheads="1"/>
          </p:cNvSpPr>
          <p:nvPr userDrawn="1"/>
        </p:nvSpPr>
        <p:spPr bwMode="auto">
          <a:xfrm>
            <a:off x="283839" y="4235470"/>
            <a:ext cx="7803871" cy="519373"/>
          </a:xfrm>
          <a:prstGeom prst="rect">
            <a:avLst/>
          </a:prstGeom>
          <a:noFill/>
          <a:ln w="9525">
            <a:noFill/>
            <a:miter lim="800000"/>
            <a:headEnd/>
            <a:tailEnd/>
          </a:ln>
        </p:spPr>
        <p:txBody>
          <a:bodyPr wrap="square" lIns="0" tIns="0" rIns="0" bIns="0">
            <a:spAutoFit/>
          </a:bodyPr>
          <a:lstStyle/>
          <a:p>
            <a:pPr marL="0" marR="0" indent="0" algn="l" defTabSz="685800" rtl="0" eaLnBrk="1" fontAlgn="base" latinLnBrk="0" hangingPunct="1">
              <a:lnSpc>
                <a:spcPct val="100000"/>
              </a:lnSpc>
              <a:spcBef>
                <a:spcPct val="50000"/>
              </a:spcBef>
              <a:spcAft>
                <a:spcPct val="0"/>
              </a:spcAft>
              <a:buClrTx/>
              <a:buSzTx/>
              <a:buFontTx/>
              <a:buNone/>
              <a:tabLst/>
              <a:defRPr/>
            </a:pPr>
            <a:r>
              <a:rPr lang="en-US" sz="1350" baseline="0" dirty="0">
                <a:latin typeface="Verdana" panose="020B0604030504040204" pitchFamily="34" charset="0"/>
                <a:ea typeface="Verdana" panose="020B0604030504040204" pitchFamily="34" charset="0"/>
                <a:cs typeface="Verdana" panose="020B0604030504040204" pitchFamily="34" charset="0"/>
              </a:rPr>
              <a:t>Icons are available for download on the Insider under Brand Central, Templates.</a:t>
            </a:r>
          </a:p>
          <a:p>
            <a:pPr marL="0" marR="0" indent="0" algn="l" defTabSz="685800" rtl="0" eaLnBrk="1" fontAlgn="base" latinLnBrk="0" hangingPunct="1">
              <a:lnSpc>
                <a:spcPct val="100000"/>
              </a:lnSpc>
              <a:spcBef>
                <a:spcPct val="50000"/>
              </a:spcBef>
              <a:spcAft>
                <a:spcPct val="0"/>
              </a:spcAft>
              <a:buClrTx/>
              <a:buSzTx/>
              <a:buFontTx/>
              <a:buNone/>
              <a:tabLst/>
              <a:defRPr/>
            </a:pPr>
            <a:r>
              <a:rPr lang="en-US" sz="1350" baseline="0" dirty="0">
                <a:latin typeface="Verdana" panose="020B0604030504040204" pitchFamily="34" charset="0"/>
                <a:ea typeface="Verdana" panose="020B0604030504040204" pitchFamily="34" charset="0"/>
                <a:cs typeface="Verdana" panose="020B0604030504040204" pitchFamily="34" charset="0"/>
              </a:rPr>
              <a:t>Additional colors include blue, green, white, and off-white. </a:t>
            </a:r>
            <a:endParaRPr lang="en-US" sz="135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470384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lor Breakdowns">
    <p:spTree>
      <p:nvGrpSpPr>
        <p:cNvPr id="1" name=""/>
        <p:cNvGrpSpPr/>
        <p:nvPr/>
      </p:nvGrpSpPr>
      <p:grpSpPr>
        <a:xfrm>
          <a:off x="0" y="0"/>
          <a:ext cx="0" cy="0"/>
          <a:chOff x="0" y="0"/>
          <a:chExt cx="0" cy="0"/>
        </a:xfrm>
      </p:grpSpPr>
      <p:sp>
        <p:nvSpPr>
          <p:cNvPr id="12" name="Text Box 136">
            <a:extLst>
              <a:ext uri="{FF2B5EF4-FFF2-40B4-BE49-F238E27FC236}">
                <a16:creationId xmlns:a16="http://schemas.microsoft.com/office/drawing/2014/main" id="{3CB3951B-7731-DF40-8025-CD61421A9B86}"/>
              </a:ext>
            </a:extLst>
          </p:cNvPr>
          <p:cNvSpPr txBox="1">
            <a:spLocks noChangeArrowheads="1"/>
          </p:cNvSpPr>
          <p:nvPr userDrawn="1"/>
        </p:nvSpPr>
        <p:spPr bwMode="auto">
          <a:xfrm>
            <a:off x="766392" y="1042859"/>
            <a:ext cx="7796504" cy="547073"/>
          </a:xfrm>
          <a:prstGeom prst="rect">
            <a:avLst/>
          </a:prstGeom>
          <a:noFill/>
          <a:ln w="9525">
            <a:noFill/>
            <a:miter lim="800000"/>
            <a:headEnd/>
            <a:tailEnd/>
          </a:ln>
        </p:spPr>
        <p:txBody>
          <a:bodyPr wrap="square" lIns="0" tIns="0" rIns="0" bIns="0">
            <a:spAutoFit/>
          </a:bodyPr>
          <a:lstStyle/>
          <a:p>
            <a:pPr>
              <a:spcBef>
                <a:spcPct val="30000"/>
              </a:spcBef>
            </a:pPr>
            <a:r>
              <a:rPr lang="en-US" sz="1800" dirty="0">
                <a:latin typeface="Verdana" panose="020B0604030504040204" pitchFamily="34" charset="0"/>
                <a:ea typeface="Verdana" panose="020B0604030504040204" pitchFamily="34" charset="0"/>
                <a:cs typeface="Verdana" panose="020B0604030504040204" pitchFamily="34" charset="0"/>
              </a:rPr>
              <a:t>Primary palette</a:t>
            </a:r>
          </a:p>
          <a:p>
            <a:pPr>
              <a:spcBef>
                <a:spcPct val="30000"/>
              </a:spcBef>
            </a:pPr>
            <a:r>
              <a:rPr lang="en-US" sz="1350" dirty="0">
                <a:latin typeface="Verdana" panose="020B0604030504040204" pitchFamily="34" charset="0"/>
                <a:ea typeface="Verdana" panose="020B0604030504040204" pitchFamily="34" charset="0"/>
                <a:cs typeface="Verdana" panose="020B0604030504040204" pitchFamily="34" charset="0"/>
              </a:rPr>
              <a:t>Basic colors used in the presentation, found in the top line of the built-in color palette.</a:t>
            </a:r>
          </a:p>
        </p:txBody>
      </p:sp>
      <p:sp>
        <p:nvSpPr>
          <p:cNvPr id="16" name="Text Box 137">
            <a:extLst>
              <a:ext uri="{FF2B5EF4-FFF2-40B4-BE49-F238E27FC236}">
                <a16:creationId xmlns:a16="http://schemas.microsoft.com/office/drawing/2014/main" id="{178DF651-3037-2A41-915C-0C1B44AC35DC}"/>
              </a:ext>
            </a:extLst>
          </p:cNvPr>
          <p:cNvSpPr txBox="1">
            <a:spLocks noChangeArrowheads="1"/>
          </p:cNvSpPr>
          <p:nvPr userDrawn="1"/>
        </p:nvSpPr>
        <p:spPr bwMode="auto">
          <a:xfrm>
            <a:off x="778410" y="3038704"/>
            <a:ext cx="8217148" cy="276999"/>
          </a:xfrm>
          <a:prstGeom prst="rect">
            <a:avLst/>
          </a:prstGeom>
          <a:noFill/>
          <a:ln w="9525">
            <a:noFill/>
            <a:miter lim="800000"/>
            <a:headEnd/>
            <a:tailEnd/>
          </a:ln>
        </p:spPr>
        <p:txBody>
          <a:bodyPr wrap="square" lIns="0" tIns="0" rIns="0" bIns="0">
            <a:spAutoFit/>
          </a:bodyPr>
          <a:lstStyle/>
          <a:p>
            <a:pPr>
              <a:spcBef>
                <a:spcPct val="30000"/>
              </a:spcBef>
            </a:pPr>
            <a:r>
              <a:rPr lang="en-US" sz="1800" dirty="0">
                <a:latin typeface="Verdana" panose="020B0604030504040204" pitchFamily="34" charset="0"/>
                <a:ea typeface="Verdana" panose="020B0604030504040204" pitchFamily="34" charset="0"/>
                <a:cs typeface="Verdana" panose="020B0604030504040204" pitchFamily="34" charset="0"/>
              </a:rPr>
              <a:t>Additional Palette </a:t>
            </a:r>
          </a:p>
        </p:txBody>
      </p:sp>
      <p:sp>
        <p:nvSpPr>
          <p:cNvPr id="17" name="Rectangle 50">
            <a:extLst>
              <a:ext uri="{FF2B5EF4-FFF2-40B4-BE49-F238E27FC236}">
                <a16:creationId xmlns:a16="http://schemas.microsoft.com/office/drawing/2014/main" id="{FD862020-0E01-3C4E-B8E7-41CF5BCEA5F3}"/>
              </a:ext>
            </a:extLst>
          </p:cNvPr>
          <p:cNvSpPr>
            <a:spLocks noChangeArrowheads="1"/>
          </p:cNvSpPr>
          <p:nvPr userDrawn="1"/>
        </p:nvSpPr>
        <p:spPr bwMode="auto">
          <a:xfrm>
            <a:off x="1746749" y="2558850"/>
            <a:ext cx="631824" cy="207749"/>
          </a:xfrm>
          <a:prstGeom prst="rect">
            <a:avLst/>
          </a:prstGeom>
          <a:noFill/>
          <a:ln w="9525">
            <a:noFill/>
            <a:miter lim="800000"/>
            <a:headEnd/>
            <a:tailEnd/>
          </a:ln>
        </p:spPr>
        <p:txBody>
          <a:bodyPr wrap="square" lIns="0" tIns="0" rIns="0" bIns="0">
            <a:spAutoFit/>
          </a:bodyPr>
          <a:lstStyle/>
          <a:p>
            <a:r>
              <a:rPr lang="en-US" sz="675" dirty="0">
                <a:latin typeface="Verdana" panose="020B0604030504040204" pitchFamily="34" charset="0"/>
                <a:ea typeface="Verdana" panose="020B0604030504040204" pitchFamily="34" charset="0"/>
                <a:cs typeface="Verdana" panose="020B0604030504040204" pitchFamily="34" charset="0"/>
              </a:rPr>
              <a:t>Text </a:t>
            </a:r>
          </a:p>
          <a:p>
            <a:r>
              <a:rPr lang="en-US" sz="675" dirty="0">
                <a:latin typeface="Verdana" panose="020B0604030504040204" pitchFamily="34" charset="0"/>
                <a:ea typeface="Verdana" panose="020B0604030504040204" pitchFamily="34" charset="0"/>
                <a:cs typeface="Verdana" panose="020B0604030504040204" pitchFamily="34" charset="0"/>
              </a:rPr>
              <a:t>0-0-0</a:t>
            </a:r>
          </a:p>
        </p:txBody>
      </p:sp>
      <p:sp>
        <p:nvSpPr>
          <p:cNvPr id="18" name="Rectangle 51">
            <a:extLst>
              <a:ext uri="{FF2B5EF4-FFF2-40B4-BE49-F238E27FC236}">
                <a16:creationId xmlns:a16="http://schemas.microsoft.com/office/drawing/2014/main" id="{EF0B5087-A09A-C94D-AA7F-AEE1089D307F}"/>
              </a:ext>
            </a:extLst>
          </p:cNvPr>
          <p:cNvSpPr>
            <a:spLocks noChangeArrowheads="1"/>
          </p:cNvSpPr>
          <p:nvPr userDrawn="1"/>
        </p:nvSpPr>
        <p:spPr bwMode="auto">
          <a:xfrm>
            <a:off x="762959" y="4272387"/>
            <a:ext cx="774328" cy="207749"/>
          </a:xfrm>
          <a:prstGeom prst="rect">
            <a:avLst/>
          </a:prstGeom>
          <a:noFill/>
          <a:ln w="9525">
            <a:noFill/>
            <a:miter lim="800000"/>
            <a:headEnd/>
            <a:tailEnd/>
          </a:ln>
        </p:spPr>
        <p:txBody>
          <a:bodyPr wrap="square" lIns="0" tIns="0" rIns="0" bIns="0">
            <a:spAutoFit/>
          </a:bodyPr>
          <a:lstStyle/>
          <a:p>
            <a:r>
              <a:rPr lang="en-US" sz="675" dirty="0">
                <a:latin typeface="Verdana" panose="020B0604030504040204" pitchFamily="34" charset="0"/>
                <a:ea typeface="Verdana" panose="020B0604030504040204" pitchFamily="34" charset="0"/>
                <a:cs typeface="Verdana" panose="020B0604030504040204" pitchFamily="34" charset="0"/>
              </a:rPr>
              <a:t>Accent</a:t>
            </a:r>
            <a:br>
              <a:rPr lang="en-US" sz="675" dirty="0">
                <a:latin typeface="Verdana" panose="020B0604030504040204" pitchFamily="34" charset="0"/>
                <a:ea typeface="Verdana" panose="020B0604030504040204" pitchFamily="34" charset="0"/>
                <a:cs typeface="Verdana" panose="020B0604030504040204" pitchFamily="34" charset="0"/>
              </a:rPr>
            </a:br>
            <a:r>
              <a:rPr lang="en-US" sz="675" dirty="0">
                <a:latin typeface="Verdana" panose="020B0604030504040204" pitchFamily="34" charset="0"/>
                <a:ea typeface="Verdana" panose="020B0604030504040204" pitchFamily="34" charset="0"/>
                <a:cs typeface="Verdana" panose="020B0604030504040204" pitchFamily="34" charset="0"/>
              </a:rPr>
              <a:t>151-153-156</a:t>
            </a:r>
          </a:p>
        </p:txBody>
      </p:sp>
      <p:sp>
        <p:nvSpPr>
          <p:cNvPr id="19" name="Rectangle 52">
            <a:extLst>
              <a:ext uri="{FF2B5EF4-FFF2-40B4-BE49-F238E27FC236}">
                <a16:creationId xmlns:a16="http://schemas.microsoft.com/office/drawing/2014/main" id="{49696928-6AF5-844E-A209-650F1EEB69E1}"/>
              </a:ext>
            </a:extLst>
          </p:cNvPr>
          <p:cNvSpPr>
            <a:spLocks noChangeArrowheads="1"/>
          </p:cNvSpPr>
          <p:nvPr userDrawn="1"/>
        </p:nvSpPr>
        <p:spPr bwMode="auto">
          <a:xfrm>
            <a:off x="1746749" y="4272387"/>
            <a:ext cx="661011" cy="207749"/>
          </a:xfrm>
          <a:prstGeom prst="rect">
            <a:avLst/>
          </a:prstGeom>
          <a:noFill/>
          <a:ln w="9525">
            <a:noFill/>
            <a:miter lim="800000"/>
            <a:headEnd/>
            <a:tailEnd/>
          </a:ln>
        </p:spPr>
        <p:txBody>
          <a:bodyPr wrap="square" lIns="0" tIns="0" rIns="0" bIns="0">
            <a:spAutoFit/>
          </a:bodyPr>
          <a:lstStyle/>
          <a:p>
            <a:r>
              <a:rPr lang="en-US" sz="675" dirty="0">
                <a:latin typeface="Verdana" panose="020B0604030504040204" pitchFamily="34" charset="0"/>
                <a:ea typeface="Verdana" panose="020B0604030504040204" pitchFamily="34" charset="0"/>
                <a:cs typeface="Verdana" panose="020B0604030504040204" pitchFamily="34" charset="0"/>
              </a:rPr>
              <a:t>Accent</a:t>
            </a:r>
            <a:br>
              <a:rPr lang="en-US" sz="675" dirty="0">
                <a:latin typeface="Verdana" panose="020B0604030504040204" pitchFamily="34" charset="0"/>
                <a:ea typeface="Verdana" panose="020B0604030504040204" pitchFamily="34" charset="0"/>
                <a:cs typeface="Verdana" panose="020B0604030504040204" pitchFamily="34" charset="0"/>
              </a:rPr>
            </a:br>
            <a:r>
              <a:rPr lang="en-US" sz="675" dirty="0">
                <a:latin typeface="Verdana" panose="020B0604030504040204" pitchFamily="34" charset="0"/>
                <a:ea typeface="Verdana" panose="020B0604030504040204" pitchFamily="34" charset="0"/>
                <a:cs typeface="Verdana" panose="020B0604030504040204" pitchFamily="34" charset="0"/>
              </a:rPr>
              <a:t>244-244-244</a:t>
            </a:r>
          </a:p>
        </p:txBody>
      </p:sp>
      <p:sp>
        <p:nvSpPr>
          <p:cNvPr id="20" name="Rectangle 53">
            <a:extLst>
              <a:ext uri="{FF2B5EF4-FFF2-40B4-BE49-F238E27FC236}">
                <a16:creationId xmlns:a16="http://schemas.microsoft.com/office/drawing/2014/main" id="{619B021F-E206-834A-856B-DEB9D044DD7D}"/>
              </a:ext>
            </a:extLst>
          </p:cNvPr>
          <p:cNvSpPr>
            <a:spLocks noChangeArrowheads="1"/>
          </p:cNvSpPr>
          <p:nvPr userDrawn="1"/>
        </p:nvSpPr>
        <p:spPr bwMode="auto">
          <a:xfrm>
            <a:off x="3678276" y="2558850"/>
            <a:ext cx="724538" cy="207749"/>
          </a:xfrm>
          <a:prstGeom prst="rect">
            <a:avLst/>
          </a:prstGeom>
          <a:noFill/>
          <a:ln w="9525">
            <a:noFill/>
            <a:miter lim="800000"/>
            <a:headEnd/>
            <a:tailEnd/>
          </a:ln>
        </p:spPr>
        <p:txBody>
          <a:bodyPr wrap="square" lIns="0" tIns="0" rIns="0" bIns="0">
            <a:spAutoFit/>
          </a:bodyPr>
          <a:lstStyle/>
          <a:p>
            <a:r>
              <a:rPr lang="en-US" sz="675" dirty="0">
                <a:latin typeface="Verdana" panose="020B0604030504040204" pitchFamily="34" charset="0"/>
                <a:ea typeface="Verdana" panose="020B0604030504040204" pitchFamily="34" charset="0"/>
                <a:cs typeface="Verdana" panose="020B0604030504040204" pitchFamily="34" charset="0"/>
              </a:rPr>
              <a:t>Primary</a:t>
            </a:r>
            <a:br>
              <a:rPr lang="en-US" sz="675" dirty="0">
                <a:latin typeface="Verdana" panose="020B0604030504040204" pitchFamily="34" charset="0"/>
                <a:ea typeface="Verdana" panose="020B0604030504040204" pitchFamily="34" charset="0"/>
                <a:cs typeface="Verdana" panose="020B0604030504040204" pitchFamily="34" charset="0"/>
              </a:rPr>
            </a:br>
            <a:r>
              <a:rPr lang="en-US" sz="675" dirty="0">
                <a:latin typeface="Verdana" panose="020B0604030504040204" pitchFamily="34" charset="0"/>
                <a:ea typeface="Verdana" panose="020B0604030504040204" pitchFamily="34" charset="0"/>
                <a:cs typeface="Verdana" panose="020B0604030504040204" pitchFamily="34" charset="0"/>
              </a:rPr>
              <a:t>10-56-217</a:t>
            </a:r>
          </a:p>
        </p:txBody>
      </p:sp>
      <p:sp>
        <p:nvSpPr>
          <p:cNvPr id="21" name="Rectangle 54">
            <a:extLst>
              <a:ext uri="{FF2B5EF4-FFF2-40B4-BE49-F238E27FC236}">
                <a16:creationId xmlns:a16="http://schemas.microsoft.com/office/drawing/2014/main" id="{62599183-74D8-344F-8FCD-6FCC3EC79EDC}"/>
              </a:ext>
            </a:extLst>
          </p:cNvPr>
          <p:cNvSpPr>
            <a:spLocks noChangeArrowheads="1"/>
          </p:cNvSpPr>
          <p:nvPr userDrawn="1"/>
        </p:nvSpPr>
        <p:spPr bwMode="auto">
          <a:xfrm>
            <a:off x="762959" y="2558850"/>
            <a:ext cx="738273" cy="207749"/>
          </a:xfrm>
          <a:prstGeom prst="rect">
            <a:avLst/>
          </a:prstGeom>
          <a:noFill/>
          <a:ln w="9525">
            <a:noFill/>
            <a:miter lim="800000"/>
            <a:headEnd/>
            <a:tailEnd/>
          </a:ln>
        </p:spPr>
        <p:txBody>
          <a:bodyPr wrap="square" lIns="0" tIns="0" rIns="0" bIns="0">
            <a:spAutoFit/>
          </a:bodyPr>
          <a:lstStyle/>
          <a:p>
            <a:r>
              <a:rPr lang="en-US" sz="675" dirty="0">
                <a:latin typeface="Verdana" panose="020B0604030504040204" pitchFamily="34" charset="0"/>
                <a:ea typeface="Verdana" panose="020B0604030504040204" pitchFamily="34" charset="0"/>
                <a:cs typeface="Verdana" panose="020B0604030504040204" pitchFamily="34" charset="0"/>
              </a:rPr>
              <a:t>Background</a:t>
            </a:r>
          </a:p>
          <a:p>
            <a:r>
              <a:rPr lang="en-US" sz="675" dirty="0">
                <a:latin typeface="Verdana" panose="020B0604030504040204" pitchFamily="34" charset="0"/>
                <a:ea typeface="Verdana" panose="020B0604030504040204" pitchFamily="34" charset="0"/>
                <a:cs typeface="Verdana" panose="020B0604030504040204" pitchFamily="34" charset="0"/>
              </a:rPr>
              <a:t>255–255–255</a:t>
            </a:r>
          </a:p>
        </p:txBody>
      </p:sp>
      <p:sp>
        <p:nvSpPr>
          <p:cNvPr id="22" name="Rectangle 56">
            <a:extLst>
              <a:ext uri="{FF2B5EF4-FFF2-40B4-BE49-F238E27FC236}">
                <a16:creationId xmlns:a16="http://schemas.microsoft.com/office/drawing/2014/main" id="{B8B34CE2-32D7-1244-BA62-68C4E7DDC519}"/>
              </a:ext>
            </a:extLst>
          </p:cNvPr>
          <p:cNvSpPr>
            <a:spLocks noChangeArrowheads="1"/>
          </p:cNvSpPr>
          <p:nvPr userDrawn="1"/>
        </p:nvSpPr>
        <p:spPr bwMode="auto">
          <a:xfrm>
            <a:off x="2709937" y="4295565"/>
            <a:ext cx="618089" cy="207749"/>
          </a:xfrm>
          <a:prstGeom prst="rect">
            <a:avLst/>
          </a:prstGeom>
          <a:noFill/>
          <a:ln w="9525">
            <a:noFill/>
            <a:miter lim="800000"/>
            <a:headEnd/>
            <a:tailEnd/>
          </a:ln>
        </p:spPr>
        <p:txBody>
          <a:bodyPr wrap="square" lIns="0" tIns="0" rIns="0" bIns="0">
            <a:spAutoFit/>
          </a:bodyPr>
          <a:lstStyle/>
          <a:p>
            <a:r>
              <a:rPr lang="en-US" sz="675" dirty="0">
                <a:latin typeface="Verdana" panose="020B0604030504040204" pitchFamily="34" charset="0"/>
                <a:ea typeface="Verdana" panose="020B0604030504040204" pitchFamily="34" charset="0"/>
                <a:cs typeface="Verdana" panose="020B0604030504040204" pitchFamily="34" charset="0"/>
              </a:rPr>
              <a:t>Accent</a:t>
            </a:r>
          </a:p>
          <a:p>
            <a:r>
              <a:rPr lang="en-US" sz="675" dirty="0">
                <a:latin typeface="Verdana" panose="020B0604030504040204" pitchFamily="34" charset="0"/>
                <a:ea typeface="Verdana" panose="020B0604030504040204" pitchFamily="34" charset="0"/>
                <a:cs typeface="Verdana" panose="020B0604030504040204" pitchFamily="34" charset="0"/>
              </a:rPr>
              <a:t>29-238-251</a:t>
            </a:r>
          </a:p>
        </p:txBody>
      </p:sp>
      <p:sp>
        <p:nvSpPr>
          <p:cNvPr id="23" name="Rectangle 56">
            <a:extLst>
              <a:ext uri="{FF2B5EF4-FFF2-40B4-BE49-F238E27FC236}">
                <a16:creationId xmlns:a16="http://schemas.microsoft.com/office/drawing/2014/main" id="{9A31B599-7E51-674A-9861-591FF7A56C0C}"/>
              </a:ext>
            </a:extLst>
          </p:cNvPr>
          <p:cNvSpPr>
            <a:spLocks noChangeArrowheads="1"/>
          </p:cNvSpPr>
          <p:nvPr userDrawn="1"/>
        </p:nvSpPr>
        <p:spPr bwMode="auto">
          <a:xfrm>
            <a:off x="2709938" y="2558850"/>
            <a:ext cx="719387" cy="207749"/>
          </a:xfrm>
          <a:prstGeom prst="rect">
            <a:avLst/>
          </a:prstGeom>
          <a:noFill/>
          <a:ln w="9525">
            <a:noFill/>
            <a:miter lim="800000"/>
            <a:headEnd/>
            <a:tailEnd/>
          </a:ln>
        </p:spPr>
        <p:txBody>
          <a:bodyPr wrap="square" lIns="0" tIns="0" rIns="0" bIns="0">
            <a:spAutoFit/>
          </a:bodyPr>
          <a:lstStyle/>
          <a:p>
            <a:r>
              <a:rPr lang="en-US" sz="675" dirty="0">
                <a:latin typeface="Verdana" panose="020B0604030504040204" pitchFamily="34" charset="0"/>
                <a:ea typeface="Verdana" panose="020B0604030504040204" pitchFamily="34" charset="0"/>
                <a:cs typeface="Verdana" panose="020B0604030504040204" pitchFamily="34" charset="0"/>
              </a:rPr>
              <a:t>Primary</a:t>
            </a:r>
            <a:br>
              <a:rPr lang="en-US" sz="675" dirty="0">
                <a:latin typeface="Verdana" panose="020B0604030504040204" pitchFamily="34" charset="0"/>
                <a:ea typeface="Verdana" panose="020B0604030504040204" pitchFamily="34" charset="0"/>
                <a:cs typeface="Verdana" panose="020B0604030504040204" pitchFamily="34" charset="0"/>
              </a:rPr>
            </a:br>
            <a:r>
              <a:rPr lang="en-US" sz="675" dirty="0">
                <a:latin typeface="Verdana" panose="020B0604030504040204" pitchFamily="34" charset="0"/>
                <a:ea typeface="Verdana" panose="020B0604030504040204" pitchFamily="34" charset="0"/>
                <a:cs typeface="Verdana" panose="020B0604030504040204" pitchFamily="34" charset="0"/>
              </a:rPr>
              <a:t>24-170-253</a:t>
            </a:r>
          </a:p>
        </p:txBody>
      </p:sp>
      <p:sp>
        <p:nvSpPr>
          <p:cNvPr id="24" name="Rectangle 52">
            <a:extLst>
              <a:ext uri="{FF2B5EF4-FFF2-40B4-BE49-F238E27FC236}">
                <a16:creationId xmlns:a16="http://schemas.microsoft.com/office/drawing/2014/main" id="{F8F405E6-14EB-B34E-A66A-3F509B8DCE65}"/>
              </a:ext>
            </a:extLst>
          </p:cNvPr>
          <p:cNvSpPr>
            <a:spLocks noChangeArrowheads="1"/>
          </p:cNvSpPr>
          <p:nvPr userDrawn="1"/>
        </p:nvSpPr>
        <p:spPr bwMode="auto">
          <a:xfrm>
            <a:off x="5585122" y="4295565"/>
            <a:ext cx="820685" cy="207749"/>
          </a:xfrm>
          <a:prstGeom prst="rect">
            <a:avLst/>
          </a:prstGeom>
          <a:noFill/>
          <a:ln w="9525">
            <a:noFill/>
            <a:miter lim="800000"/>
            <a:headEnd/>
            <a:tailEnd/>
          </a:ln>
        </p:spPr>
        <p:txBody>
          <a:bodyPr wrap="square" lIns="0" tIns="0" rIns="0" bIns="0">
            <a:spAutoFit/>
          </a:bodyPr>
          <a:lstStyle/>
          <a:p>
            <a:r>
              <a:rPr lang="en-US" sz="675" dirty="0">
                <a:latin typeface="Verdana" panose="020B0604030504040204" pitchFamily="34" charset="0"/>
                <a:ea typeface="Verdana" panose="020B0604030504040204" pitchFamily="34" charset="0"/>
                <a:cs typeface="Verdana" panose="020B0604030504040204" pitchFamily="34" charset="0"/>
              </a:rPr>
              <a:t>Accent</a:t>
            </a:r>
            <a:br>
              <a:rPr lang="en-US" sz="675" dirty="0">
                <a:latin typeface="Verdana" panose="020B0604030504040204" pitchFamily="34" charset="0"/>
                <a:ea typeface="Verdana" panose="020B0604030504040204" pitchFamily="34" charset="0"/>
                <a:cs typeface="Verdana" panose="020B0604030504040204" pitchFamily="34" charset="0"/>
              </a:rPr>
            </a:br>
            <a:r>
              <a:rPr lang="en-US" sz="675" dirty="0">
                <a:latin typeface="Verdana" panose="020B0604030504040204" pitchFamily="34" charset="0"/>
                <a:ea typeface="Verdana" panose="020B0604030504040204" pitchFamily="34" charset="0"/>
                <a:cs typeface="Verdana" panose="020B0604030504040204" pitchFamily="34" charset="0"/>
              </a:rPr>
              <a:t>238-21-135</a:t>
            </a:r>
          </a:p>
        </p:txBody>
      </p:sp>
      <p:sp>
        <p:nvSpPr>
          <p:cNvPr id="25" name="Rectangle 55">
            <a:extLst>
              <a:ext uri="{FF2B5EF4-FFF2-40B4-BE49-F238E27FC236}">
                <a16:creationId xmlns:a16="http://schemas.microsoft.com/office/drawing/2014/main" id="{983CC557-C627-1B4D-9786-42FAF6B8D868}"/>
              </a:ext>
            </a:extLst>
          </p:cNvPr>
          <p:cNvSpPr>
            <a:spLocks noChangeArrowheads="1"/>
          </p:cNvSpPr>
          <p:nvPr userDrawn="1"/>
        </p:nvSpPr>
        <p:spPr bwMode="auto">
          <a:xfrm>
            <a:off x="4618500" y="4295565"/>
            <a:ext cx="781195" cy="207749"/>
          </a:xfrm>
          <a:prstGeom prst="rect">
            <a:avLst/>
          </a:prstGeom>
          <a:noFill/>
          <a:ln w="9525">
            <a:noFill/>
            <a:miter lim="800000"/>
            <a:headEnd/>
            <a:tailEnd/>
          </a:ln>
        </p:spPr>
        <p:txBody>
          <a:bodyPr wrap="square" lIns="0" tIns="0" rIns="0" bIns="0">
            <a:spAutoFit/>
          </a:bodyPr>
          <a:lstStyle/>
          <a:p>
            <a:r>
              <a:rPr lang="en-US" sz="675" dirty="0">
                <a:latin typeface="Verdana" panose="020B0604030504040204" pitchFamily="34" charset="0"/>
                <a:ea typeface="Verdana" panose="020B0604030504040204" pitchFamily="34" charset="0"/>
                <a:cs typeface="Verdana" panose="020B0604030504040204" pitchFamily="34" charset="0"/>
              </a:rPr>
              <a:t>Accent</a:t>
            </a:r>
            <a:br>
              <a:rPr lang="en-US" sz="675" dirty="0">
                <a:latin typeface="Verdana" panose="020B0604030504040204" pitchFamily="34" charset="0"/>
                <a:ea typeface="Verdana" panose="020B0604030504040204" pitchFamily="34" charset="0"/>
                <a:cs typeface="Verdana" panose="020B0604030504040204" pitchFamily="34" charset="0"/>
              </a:rPr>
            </a:br>
            <a:r>
              <a:rPr lang="en-US" sz="675" dirty="0">
                <a:latin typeface="Verdana" panose="020B0604030504040204" pitchFamily="34" charset="0"/>
                <a:ea typeface="Verdana" panose="020B0604030504040204" pitchFamily="34" charset="0"/>
                <a:cs typeface="Verdana" panose="020B0604030504040204" pitchFamily="34" charset="0"/>
              </a:rPr>
              <a:t>13-29-94</a:t>
            </a:r>
          </a:p>
        </p:txBody>
      </p:sp>
      <p:sp>
        <p:nvSpPr>
          <p:cNvPr id="26" name="Rectangle 6">
            <a:extLst>
              <a:ext uri="{FF2B5EF4-FFF2-40B4-BE49-F238E27FC236}">
                <a16:creationId xmlns:a16="http://schemas.microsoft.com/office/drawing/2014/main" id="{668E6739-8BA9-4147-AE19-5800038A953E}"/>
              </a:ext>
            </a:extLst>
          </p:cNvPr>
          <p:cNvSpPr>
            <a:spLocks noChangeArrowheads="1"/>
          </p:cNvSpPr>
          <p:nvPr userDrawn="1"/>
        </p:nvSpPr>
        <p:spPr bwMode="gray">
          <a:xfrm>
            <a:off x="1746748" y="1809417"/>
            <a:ext cx="803516" cy="659295"/>
          </a:xfrm>
          <a:prstGeom prst="rect">
            <a:avLst/>
          </a:prstGeom>
          <a:solidFill>
            <a:srgbClr val="000000"/>
          </a:solidFill>
          <a:ln w="9525">
            <a:noFill/>
            <a:miter lim="800000"/>
            <a:headEnd/>
            <a:tailEnd/>
          </a:ln>
        </p:spPr>
        <p:txBody>
          <a:bodyPr anchor="ctr"/>
          <a:lstStyle/>
          <a:p>
            <a:endParaRPr lang="en-US" sz="825" b="1" dirty="0">
              <a:latin typeface="Verdana" panose="020B0604030504040204" pitchFamily="34" charset="0"/>
              <a:ea typeface="Verdana" panose="020B0604030504040204" pitchFamily="34" charset="0"/>
              <a:cs typeface="Verdana" panose="020B0604030504040204" pitchFamily="34" charset="0"/>
            </a:endParaRPr>
          </a:p>
        </p:txBody>
      </p:sp>
      <p:sp>
        <p:nvSpPr>
          <p:cNvPr id="27" name="Rectangle 8">
            <a:extLst>
              <a:ext uri="{FF2B5EF4-FFF2-40B4-BE49-F238E27FC236}">
                <a16:creationId xmlns:a16="http://schemas.microsoft.com/office/drawing/2014/main" id="{F090E441-8DC7-FE4D-9839-9274853489DE}"/>
              </a:ext>
            </a:extLst>
          </p:cNvPr>
          <p:cNvSpPr>
            <a:spLocks noChangeArrowheads="1"/>
          </p:cNvSpPr>
          <p:nvPr userDrawn="1"/>
        </p:nvSpPr>
        <p:spPr bwMode="gray">
          <a:xfrm>
            <a:off x="1746748" y="3522953"/>
            <a:ext cx="803516" cy="659295"/>
          </a:xfrm>
          <a:prstGeom prst="rect">
            <a:avLst/>
          </a:prstGeom>
          <a:solidFill>
            <a:srgbClr val="F3F3F3"/>
          </a:solidFill>
          <a:ln w="9525">
            <a:noFill/>
            <a:miter lim="800000"/>
            <a:headEnd/>
            <a:tailEnd/>
          </a:ln>
        </p:spPr>
        <p:txBody>
          <a:bodyPr anchor="ctr"/>
          <a:lstStyle/>
          <a:p>
            <a:endParaRPr lang="en-US" sz="825" b="1" dirty="0">
              <a:solidFill>
                <a:schemeClr val="bg2"/>
              </a:solidFill>
              <a:latin typeface="Verdana" panose="020B0604030504040204" pitchFamily="34" charset="0"/>
              <a:ea typeface="Verdana" panose="020B0604030504040204" pitchFamily="34" charset="0"/>
              <a:cs typeface="Verdana" panose="020B0604030504040204" pitchFamily="34" charset="0"/>
            </a:endParaRPr>
          </a:p>
        </p:txBody>
      </p:sp>
      <p:sp>
        <p:nvSpPr>
          <p:cNvPr id="28" name="Rectangle 9">
            <a:extLst>
              <a:ext uri="{FF2B5EF4-FFF2-40B4-BE49-F238E27FC236}">
                <a16:creationId xmlns:a16="http://schemas.microsoft.com/office/drawing/2014/main" id="{99381A2A-5C0A-954A-8203-EE2AAE690639}"/>
              </a:ext>
            </a:extLst>
          </p:cNvPr>
          <p:cNvSpPr>
            <a:spLocks noChangeArrowheads="1"/>
          </p:cNvSpPr>
          <p:nvPr userDrawn="1"/>
        </p:nvSpPr>
        <p:spPr bwMode="gray">
          <a:xfrm>
            <a:off x="762959" y="3522953"/>
            <a:ext cx="800082" cy="659295"/>
          </a:xfrm>
          <a:prstGeom prst="rect">
            <a:avLst/>
          </a:prstGeom>
          <a:solidFill>
            <a:srgbClr val="97999C"/>
          </a:solidFill>
          <a:ln w="9525">
            <a:noFill/>
            <a:miter lim="800000"/>
            <a:headEnd/>
            <a:tailEnd/>
          </a:ln>
        </p:spPr>
        <p:txBody>
          <a:bodyPr anchor="ctr"/>
          <a:lstStyle/>
          <a:p>
            <a:endParaRPr lang="en-US" sz="825" b="1" dirty="0">
              <a:solidFill>
                <a:schemeClr val="bg2"/>
              </a:solidFill>
              <a:latin typeface="Verdana" panose="020B0604030504040204" pitchFamily="34" charset="0"/>
              <a:ea typeface="Verdana" panose="020B0604030504040204" pitchFamily="34" charset="0"/>
              <a:cs typeface="Verdana" panose="020B0604030504040204" pitchFamily="34" charset="0"/>
            </a:endParaRPr>
          </a:p>
        </p:txBody>
      </p:sp>
      <p:sp>
        <p:nvSpPr>
          <p:cNvPr id="29" name="Rectangle 10">
            <a:extLst>
              <a:ext uri="{FF2B5EF4-FFF2-40B4-BE49-F238E27FC236}">
                <a16:creationId xmlns:a16="http://schemas.microsoft.com/office/drawing/2014/main" id="{6CD929B5-66FB-7040-82EE-1DC549FCA1C9}"/>
              </a:ext>
            </a:extLst>
          </p:cNvPr>
          <p:cNvSpPr>
            <a:spLocks noChangeArrowheads="1"/>
          </p:cNvSpPr>
          <p:nvPr userDrawn="1"/>
        </p:nvSpPr>
        <p:spPr bwMode="auto">
          <a:xfrm>
            <a:off x="2709938" y="1809417"/>
            <a:ext cx="800082" cy="659295"/>
          </a:xfrm>
          <a:prstGeom prst="rect">
            <a:avLst/>
          </a:prstGeom>
          <a:solidFill>
            <a:srgbClr val="18AAFD"/>
          </a:solidFill>
          <a:ln w="9525">
            <a:noFill/>
            <a:miter lim="800000"/>
            <a:headEnd/>
            <a:tailEnd/>
          </a:ln>
        </p:spPr>
        <p:txBody>
          <a:bodyPr anchor="ctr"/>
          <a:lstStyle/>
          <a:p>
            <a:endParaRPr lang="en-US" sz="825" b="1" dirty="0">
              <a:solidFill>
                <a:schemeClr val="accent1"/>
              </a:solidFill>
              <a:latin typeface="Verdana" panose="020B0604030504040204" pitchFamily="34" charset="0"/>
              <a:ea typeface="Verdana" panose="020B0604030504040204" pitchFamily="34" charset="0"/>
              <a:cs typeface="Verdana" panose="020B0604030504040204" pitchFamily="34" charset="0"/>
            </a:endParaRPr>
          </a:p>
        </p:txBody>
      </p:sp>
      <p:sp>
        <p:nvSpPr>
          <p:cNvPr id="30" name="Rectangle 12">
            <a:extLst>
              <a:ext uri="{FF2B5EF4-FFF2-40B4-BE49-F238E27FC236}">
                <a16:creationId xmlns:a16="http://schemas.microsoft.com/office/drawing/2014/main" id="{329CACFC-9861-B748-A698-14AA2034106F}"/>
              </a:ext>
            </a:extLst>
          </p:cNvPr>
          <p:cNvSpPr>
            <a:spLocks noChangeArrowheads="1"/>
          </p:cNvSpPr>
          <p:nvPr userDrawn="1"/>
        </p:nvSpPr>
        <p:spPr bwMode="auto">
          <a:xfrm>
            <a:off x="762959" y="1809417"/>
            <a:ext cx="801798" cy="659295"/>
          </a:xfrm>
          <a:prstGeom prst="rect">
            <a:avLst/>
          </a:prstGeom>
          <a:solidFill>
            <a:schemeClr val="bg1"/>
          </a:solidFill>
          <a:ln w="9525">
            <a:solidFill>
              <a:schemeClr val="tx1"/>
            </a:solidFill>
            <a:miter lim="800000"/>
            <a:headEnd/>
            <a:tailEnd/>
          </a:ln>
        </p:spPr>
        <p:txBody>
          <a:bodyPr anchor="ctr"/>
          <a:lstStyle/>
          <a:p>
            <a:endParaRPr lang="en-US" sz="825" b="1" dirty="0">
              <a:latin typeface="Verdana" panose="020B0604030504040204" pitchFamily="34" charset="0"/>
              <a:ea typeface="Verdana" panose="020B0604030504040204" pitchFamily="34" charset="0"/>
              <a:cs typeface="Verdana" panose="020B0604030504040204" pitchFamily="34" charset="0"/>
            </a:endParaRPr>
          </a:p>
        </p:txBody>
      </p:sp>
      <p:sp>
        <p:nvSpPr>
          <p:cNvPr id="31" name="Rectangle 33">
            <a:extLst>
              <a:ext uri="{FF2B5EF4-FFF2-40B4-BE49-F238E27FC236}">
                <a16:creationId xmlns:a16="http://schemas.microsoft.com/office/drawing/2014/main" id="{F608FF08-AC70-0241-8331-6675CCC19AF3}"/>
              </a:ext>
            </a:extLst>
          </p:cNvPr>
          <p:cNvSpPr>
            <a:spLocks noChangeArrowheads="1"/>
          </p:cNvSpPr>
          <p:nvPr userDrawn="1"/>
        </p:nvSpPr>
        <p:spPr bwMode="auto">
          <a:xfrm>
            <a:off x="2709938" y="3524242"/>
            <a:ext cx="801798" cy="659295"/>
          </a:xfrm>
          <a:prstGeom prst="rect">
            <a:avLst/>
          </a:prstGeom>
          <a:solidFill>
            <a:srgbClr val="1DEEFB"/>
          </a:solidFill>
          <a:ln w="9525">
            <a:noFill/>
            <a:miter lim="800000"/>
            <a:headEnd/>
            <a:tailEnd/>
          </a:ln>
        </p:spPr>
        <p:txBody>
          <a:bodyPr lIns="76403" tIns="38201" rIns="76403" bIns="38201" anchor="ctr"/>
          <a:lstStyle/>
          <a:p>
            <a:pPr defTabSz="764381"/>
            <a:endParaRPr lang="en-US" sz="750" b="1" dirty="0">
              <a:latin typeface="Verdana" panose="020B0604030504040204" pitchFamily="34" charset="0"/>
              <a:ea typeface="Verdana" panose="020B0604030504040204" pitchFamily="34" charset="0"/>
              <a:cs typeface="Verdana" panose="020B0604030504040204" pitchFamily="34" charset="0"/>
            </a:endParaRPr>
          </a:p>
        </p:txBody>
      </p:sp>
      <p:sp>
        <p:nvSpPr>
          <p:cNvPr id="32" name="Rectangle 33">
            <a:extLst>
              <a:ext uri="{FF2B5EF4-FFF2-40B4-BE49-F238E27FC236}">
                <a16:creationId xmlns:a16="http://schemas.microsoft.com/office/drawing/2014/main" id="{99194C7F-94EE-1541-903A-983E82B678A1}"/>
              </a:ext>
            </a:extLst>
          </p:cNvPr>
          <p:cNvSpPr>
            <a:spLocks noChangeArrowheads="1"/>
          </p:cNvSpPr>
          <p:nvPr userDrawn="1"/>
        </p:nvSpPr>
        <p:spPr bwMode="gray">
          <a:xfrm>
            <a:off x="3678276" y="1809417"/>
            <a:ext cx="803516" cy="659295"/>
          </a:xfrm>
          <a:prstGeom prst="rect">
            <a:avLst/>
          </a:prstGeom>
          <a:solidFill>
            <a:srgbClr val="0A38D9"/>
          </a:solidFill>
          <a:ln w="9525">
            <a:noFill/>
            <a:miter lim="800000"/>
            <a:headEnd/>
            <a:tailEnd/>
          </a:ln>
        </p:spPr>
        <p:txBody>
          <a:bodyPr anchor="ctr"/>
          <a:lstStyle/>
          <a:p>
            <a:endParaRPr lang="en-US" sz="825" b="1"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sp>
        <p:nvSpPr>
          <p:cNvPr id="33" name="Rectangle 9">
            <a:extLst>
              <a:ext uri="{FF2B5EF4-FFF2-40B4-BE49-F238E27FC236}">
                <a16:creationId xmlns:a16="http://schemas.microsoft.com/office/drawing/2014/main" id="{F9106B82-871A-314C-AC2C-E9410B318E08}"/>
              </a:ext>
            </a:extLst>
          </p:cNvPr>
          <p:cNvSpPr>
            <a:spLocks noChangeArrowheads="1"/>
          </p:cNvSpPr>
          <p:nvPr userDrawn="1"/>
        </p:nvSpPr>
        <p:spPr bwMode="auto">
          <a:xfrm>
            <a:off x="5585121" y="3524240"/>
            <a:ext cx="803516" cy="658008"/>
          </a:xfrm>
          <a:prstGeom prst="rect">
            <a:avLst/>
          </a:prstGeom>
          <a:solidFill>
            <a:schemeClr val="accent6"/>
          </a:solidFill>
          <a:ln w="9525">
            <a:noFill/>
            <a:miter lim="800000"/>
            <a:headEnd/>
            <a:tailEnd/>
          </a:ln>
        </p:spPr>
        <p:txBody>
          <a:bodyPr lIns="76403" tIns="38201" rIns="76403" bIns="38201" anchor="ctr"/>
          <a:lstStyle/>
          <a:p>
            <a:pPr defTabSz="764381"/>
            <a:endParaRPr lang="en-US" sz="750" b="1" dirty="0">
              <a:solidFill>
                <a:schemeClr val="accent6"/>
              </a:solidFill>
              <a:latin typeface="Verdana" panose="020B0604030504040204" pitchFamily="34" charset="0"/>
              <a:ea typeface="Verdana" panose="020B0604030504040204" pitchFamily="34" charset="0"/>
              <a:cs typeface="Verdana" panose="020B0604030504040204" pitchFamily="34" charset="0"/>
            </a:endParaRPr>
          </a:p>
        </p:txBody>
      </p:sp>
      <p:sp>
        <p:nvSpPr>
          <p:cNvPr id="34" name="Rectangle 18">
            <a:extLst>
              <a:ext uri="{FF2B5EF4-FFF2-40B4-BE49-F238E27FC236}">
                <a16:creationId xmlns:a16="http://schemas.microsoft.com/office/drawing/2014/main" id="{4F00435B-7B5B-1F44-8E54-10DB2E490FF5}"/>
              </a:ext>
            </a:extLst>
          </p:cNvPr>
          <p:cNvSpPr>
            <a:spLocks noChangeArrowheads="1"/>
          </p:cNvSpPr>
          <p:nvPr userDrawn="1"/>
        </p:nvSpPr>
        <p:spPr bwMode="auto">
          <a:xfrm>
            <a:off x="4618500" y="3524240"/>
            <a:ext cx="801798" cy="658008"/>
          </a:xfrm>
          <a:prstGeom prst="rect">
            <a:avLst/>
          </a:prstGeom>
          <a:solidFill>
            <a:srgbClr val="0D1D5E"/>
          </a:solidFill>
          <a:ln w="9525">
            <a:noFill/>
            <a:miter lim="800000"/>
            <a:headEnd/>
            <a:tailEnd/>
          </a:ln>
        </p:spPr>
        <p:txBody>
          <a:bodyPr lIns="76403" tIns="38201" rIns="76403" bIns="38201" anchor="ctr"/>
          <a:lstStyle/>
          <a:p>
            <a:pPr defTabSz="764381"/>
            <a:endParaRPr lang="en-US" sz="750" b="1" dirty="0">
              <a:solidFill>
                <a:schemeClr val="accent5"/>
              </a:solidFill>
              <a:latin typeface="Verdana" panose="020B0604030504040204" pitchFamily="34" charset="0"/>
              <a:ea typeface="Verdana" panose="020B0604030504040204" pitchFamily="34" charset="0"/>
              <a:cs typeface="Verdana" panose="020B0604030504040204" pitchFamily="34" charset="0"/>
            </a:endParaRPr>
          </a:p>
        </p:txBody>
      </p:sp>
      <p:sp>
        <p:nvSpPr>
          <p:cNvPr id="35" name="Rectangle 12">
            <a:extLst>
              <a:ext uri="{FF2B5EF4-FFF2-40B4-BE49-F238E27FC236}">
                <a16:creationId xmlns:a16="http://schemas.microsoft.com/office/drawing/2014/main" id="{063CF61C-8C8C-D54D-AC0E-9308B5FA6F4C}"/>
              </a:ext>
            </a:extLst>
          </p:cNvPr>
          <p:cNvSpPr>
            <a:spLocks noChangeArrowheads="1"/>
          </p:cNvSpPr>
          <p:nvPr userDrawn="1"/>
        </p:nvSpPr>
        <p:spPr bwMode="auto">
          <a:xfrm>
            <a:off x="3678276" y="3524241"/>
            <a:ext cx="801798" cy="658007"/>
          </a:xfrm>
          <a:prstGeom prst="rect">
            <a:avLst/>
          </a:prstGeom>
          <a:solidFill>
            <a:srgbClr val="235FE7"/>
          </a:solidFill>
          <a:ln w="9525">
            <a:noFill/>
            <a:miter lim="800000"/>
            <a:headEnd/>
            <a:tailEnd/>
          </a:ln>
        </p:spPr>
        <p:txBody>
          <a:bodyPr anchor="ctr"/>
          <a:lstStyle/>
          <a:p>
            <a:endParaRPr lang="en-US" sz="825" b="1" dirty="0">
              <a:solidFill>
                <a:schemeClr val="accent4"/>
              </a:solidFill>
              <a:latin typeface="Verdana" panose="020B0604030504040204" pitchFamily="34" charset="0"/>
              <a:ea typeface="Verdana" panose="020B0604030504040204" pitchFamily="34" charset="0"/>
              <a:cs typeface="Verdana" panose="020B0604030504040204" pitchFamily="34" charset="0"/>
            </a:endParaRPr>
          </a:p>
        </p:txBody>
      </p:sp>
      <p:sp>
        <p:nvSpPr>
          <p:cNvPr id="36" name="Rectangle 54">
            <a:extLst>
              <a:ext uri="{FF2B5EF4-FFF2-40B4-BE49-F238E27FC236}">
                <a16:creationId xmlns:a16="http://schemas.microsoft.com/office/drawing/2014/main" id="{CE6789E7-1482-2B45-A18A-BBA6121D4A46}"/>
              </a:ext>
            </a:extLst>
          </p:cNvPr>
          <p:cNvSpPr>
            <a:spLocks noChangeArrowheads="1"/>
          </p:cNvSpPr>
          <p:nvPr userDrawn="1"/>
        </p:nvSpPr>
        <p:spPr bwMode="auto">
          <a:xfrm>
            <a:off x="3678276" y="4295565"/>
            <a:ext cx="755442" cy="207749"/>
          </a:xfrm>
          <a:prstGeom prst="rect">
            <a:avLst/>
          </a:prstGeom>
          <a:noFill/>
          <a:ln w="9525">
            <a:noFill/>
            <a:miter lim="800000"/>
            <a:headEnd/>
            <a:tailEnd/>
          </a:ln>
        </p:spPr>
        <p:txBody>
          <a:bodyPr wrap="square" lIns="0" tIns="0" rIns="0" bIns="0">
            <a:spAutoFit/>
          </a:bodyPr>
          <a:lstStyle/>
          <a:p>
            <a:r>
              <a:rPr lang="en-US" sz="675" dirty="0">
                <a:latin typeface="Verdana" panose="020B0604030504040204" pitchFamily="34" charset="0"/>
                <a:ea typeface="Verdana" panose="020B0604030504040204" pitchFamily="34" charset="0"/>
                <a:cs typeface="Verdana" panose="020B0604030504040204" pitchFamily="34" charset="0"/>
              </a:rPr>
              <a:t>Accent</a:t>
            </a:r>
          </a:p>
          <a:p>
            <a:r>
              <a:rPr lang="en-US" sz="675" dirty="0">
                <a:latin typeface="Verdana" panose="020B0604030504040204" pitchFamily="34" charset="0"/>
                <a:ea typeface="Verdana" panose="020B0604030504040204" pitchFamily="34" charset="0"/>
                <a:cs typeface="Verdana" panose="020B0604030504040204" pitchFamily="34" charset="0"/>
              </a:rPr>
              <a:t>35-95-231</a:t>
            </a:r>
          </a:p>
        </p:txBody>
      </p:sp>
      <p:cxnSp>
        <p:nvCxnSpPr>
          <p:cNvPr id="44" name="Straight Connector 43">
            <a:extLst>
              <a:ext uri="{FF2B5EF4-FFF2-40B4-BE49-F238E27FC236}">
                <a16:creationId xmlns:a16="http://schemas.microsoft.com/office/drawing/2014/main" id="{63523BD1-3EB4-E04E-A1F4-E6EFCFA1C545}"/>
              </a:ext>
            </a:extLst>
          </p:cNvPr>
          <p:cNvCxnSpPr>
            <a:cxnSpLocks/>
          </p:cNvCxnSpPr>
          <p:nvPr userDrawn="1"/>
        </p:nvCxnSpPr>
        <p:spPr>
          <a:xfrm>
            <a:off x="790449" y="748909"/>
            <a:ext cx="8092294" cy="2"/>
          </a:xfrm>
          <a:prstGeom prst="line">
            <a:avLst/>
          </a:prstGeom>
        </p:spPr>
        <p:style>
          <a:lnRef idx="1">
            <a:schemeClr val="dk1"/>
          </a:lnRef>
          <a:fillRef idx="0">
            <a:schemeClr val="dk1"/>
          </a:fillRef>
          <a:effectRef idx="0">
            <a:schemeClr val="dk1"/>
          </a:effectRef>
          <a:fontRef idx="minor">
            <a:schemeClr val="tx1"/>
          </a:fontRef>
        </p:style>
      </p:cxnSp>
      <p:sp>
        <p:nvSpPr>
          <p:cNvPr id="45" name="Title 1">
            <a:extLst>
              <a:ext uri="{FF2B5EF4-FFF2-40B4-BE49-F238E27FC236}">
                <a16:creationId xmlns:a16="http://schemas.microsoft.com/office/drawing/2014/main" id="{4FDB8945-A565-5B4E-ABC7-957156F44156}"/>
              </a:ext>
            </a:extLst>
          </p:cNvPr>
          <p:cNvSpPr>
            <a:spLocks noGrp="1"/>
          </p:cNvSpPr>
          <p:nvPr>
            <p:ph type="title" hasCustomPrompt="1"/>
          </p:nvPr>
        </p:nvSpPr>
        <p:spPr>
          <a:xfrm>
            <a:off x="774864" y="107665"/>
            <a:ext cx="7312846" cy="554487"/>
          </a:xfrm>
          <a:prstGeom prst="rect">
            <a:avLst/>
          </a:prstGeom>
        </p:spPr>
        <p:txBody>
          <a:bodyPr anchor="ctr"/>
          <a:lstStyle>
            <a:lvl1pPr>
              <a:defRPr sz="21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Color Sequence</a:t>
            </a:r>
          </a:p>
        </p:txBody>
      </p:sp>
      <p:grpSp>
        <p:nvGrpSpPr>
          <p:cNvPr id="40" name="Group 39">
            <a:extLst>
              <a:ext uri="{FF2B5EF4-FFF2-40B4-BE49-F238E27FC236}">
                <a16:creationId xmlns:a16="http://schemas.microsoft.com/office/drawing/2014/main" id="{AA29BAFB-584D-498B-955A-590339A7344F}"/>
              </a:ext>
            </a:extLst>
          </p:cNvPr>
          <p:cNvGrpSpPr/>
          <p:nvPr userDrawn="1"/>
        </p:nvGrpSpPr>
        <p:grpSpPr>
          <a:xfrm>
            <a:off x="1" y="97146"/>
            <a:ext cx="639784" cy="651765"/>
            <a:chOff x="-32" y="111857"/>
            <a:chExt cx="862590" cy="878743"/>
          </a:xfrm>
        </p:grpSpPr>
        <p:sp>
          <p:nvSpPr>
            <p:cNvPr id="41" name="Rectangle">
              <a:extLst>
                <a:ext uri="{FF2B5EF4-FFF2-40B4-BE49-F238E27FC236}">
                  <a16:creationId xmlns:a16="http://schemas.microsoft.com/office/drawing/2014/main" id="{7B7195A7-46E4-4D0A-8254-0821FF484417}"/>
                </a:ext>
              </a:extLst>
            </p:cNvPr>
            <p:cNvSpPr/>
            <p:nvPr userDrawn="1"/>
          </p:nvSpPr>
          <p:spPr>
            <a:xfrm>
              <a:off x="431263" y="111857"/>
              <a:ext cx="431295" cy="878743"/>
            </a:xfrm>
            <a:prstGeom prst="rect">
              <a:avLst/>
            </a:prstGeom>
            <a:gradFill flip="none" rotWithShape="1">
              <a:gsLst>
                <a:gs pos="0">
                  <a:srgbClr val="0B62F9">
                    <a:alpha val="90000"/>
                  </a:srgbClr>
                </a:gs>
                <a:gs pos="50000">
                  <a:srgbClr val="18AAFD">
                    <a:alpha val="90000"/>
                  </a:srgbClr>
                </a:gs>
                <a:gs pos="100000">
                  <a:srgbClr val="1DEEFB">
                    <a:alpha val="90000"/>
                  </a:srgbClr>
                </a:gs>
              </a:gsLst>
              <a:lin ang="189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sp>
          <p:nvSpPr>
            <p:cNvPr id="42" name="Rectangle">
              <a:extLst>
                <a:ext uri="{FF2B5EF4-FFF2-40B4-BE49-F238E27FC236}">
                  <a16:creationId xmlns:a16="http://schemas.microsoft.com/office/drawing/2014/main" id="{F8FAE0DE-9457-432A-BEDF-9E8985D88CE9}"/>
                </a:ext>
              </a:extLst>
            </p:cNvPr>
            <p:cNvSpPr/>
            <p:nvPr userDrawn="1"/>
          </p:nvSpPr>
          <p:spPr>
            <a:xfrm>
              <a:off x="-32" y="111857"/>
              <a:ext cx="431292" cy="878743"/>
            </a:xfrm>
            <a:prstGeom prst="rect">
              <a:avLst/>
            </a:prstGeom>
            <a:gradFill flip="none" rotWithShape="1">
              <a:gsLst>
                <a:gs pos="0">
                  <a:srgbClr val="0B62F9"/>
                </a:gs>
                <a:gs pos="50447">
                  <a:srgbClr val="0A38D9"/>
                </a:gs>
                <a:gs pos="100000">
                  <a:srgbClr val="0C1C60"/>
                </a:gs>
              </a:gsLst>
              <a:lin ang="8100000" scaled="1"/>
              <a:tileRect/>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4267" b="0" i="0" dirty="0">
                <a:latin typeface="Verdana Regular"/>
              </a:endParaRPr>
            </a:p>
          </p:txBody>
        </p:sp>
      </p:grpSp>
    </p:spTree>
    <p:extLst>
      <p:ext uri="{BB962C8B-B14F-4D97-AF65-F5344CB8AC3E}">
        <p14:creationId xmlns:p14="http://schemas.microsoft.com/office/powerpoint/2010/main" val="3349731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Divider - Master Brand">
    <p:spTree>
      <p:nvGrpSpPr>
        <p:cNvPr id="1" name=""/>
        <p:cNvGrpSpPr/>
        <p:nvPr/>
      </p:nvGrpSpPr>
      <p:grpSpPr>
        <a:xfrm>
          <a:off x="0" y="0"/>
          <a:ext cx="0" cy="0"/>
          <a:chOff x="0" y="0"/>
          <a:chExt cx="0" cy="0"/>
        </a:xfrm>
      </p:grpSpPr>
      <p:pic>
        <p:nvPicPr>
          <p:cNvPr id="7"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609537" y="1853615"/>
            <a:ext cx="1451752" cy="978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a:extLst>
              <a:ext uri="{FF2B5EF4-FFF2-40B4-BE49-F238E27FC236}">
                <a16:creationId xmlns:a16="http://schemas.microsoft.com/office/drawing/2014/main" id="{7570493A-7B2E-DA4A-9D9A-DE18F0AD67ED}"/>
              </a:ext>
            </a:extLst>
          </p:cNvPr>
          <p:cNvSpPr>
            <a:spLocks noGrp="1"/>
          </p:cNvSpPr>
          <p:nvPr>
            <p:ph type="title" hasCustomPrompt="1"/>
          </p:nvPr>
        </p:nvSpPr>
        <p:spPr>
          <a:xfrm>
            <a:off x="2246586" y="1270771"/>
            <a:ext cx="6453188" cy="2139553"/>
          </a:xfrm>
          <a:prstGeom prst="rect">
            <a:avLst/>
          </a:prstGeom>
        </p:spPr>
        <p:txBody>
          <a:bodyPr anchor="ctr"/>
          <a:lstStyle>
            <a:lvl1pPr>
              <a:defRPr sz="4500">
                <a:solidFill>
                  <a:schemeClr val="accent2"/>
                </a:solidFill>
              </a:defRPr>
            </a:lvl1pPr>
          </a:lstStyle>
          <a:p>
            <a:r>
              <a:rPr lang="en-US" dirty="0"/>
              <a:t>Click to edit divider style</a:t>
            </a:r>
          </a:p>
        </p:txBody>
      </p:sp>
      <p:sp>
        <p:nvSpPr>
          <p:cNvPr id="9" name="Rectangle 8">
            <a:extLst>
              <a:ext uri="{FF2B5EF4-FFF2-40B4-BE49-F238E27FC236}">
                <a16:creationId xmlns:a16="http://schemas.microsoft.com/office/drawing/2014/main" id="{92D0838D-30D5-5F42-9236-8813F3C77006}"/>
              </a:ext>
            </a:extLst>
          </p:cNvPr>
          <p:cNvSpPr/>
          <p:nvPr userDrawn="1"/>
        </p:nvSpPr>
        <p:spPr>
          <a:xfrm>
            <a:off x="7874001" y="1"/>
            <a:ext cx="1270000" cy="9681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b="0" i="0" dirty="0">
              <a:latin typeface="Verdana Regular"/>
            </a:endParaRPr>
          </a:p>
        </p:txBody>
      </p:sp>
      <p:sp>
        <p:nvSpPr>
          <p:cNvPr id="5" name="Rectangle 4">
            <a:extLst>
              <a:ext uri="{FF2B5EF4-FFF2-40B4-BE49-F238E27FC236}">
                <a16:creationId xmlns:a16="http://schemas.microsoft.com/office/drawing/2014/main" id="{2AD21A00-0D81-8147-BFCD-F17414C81454}"/>
              </a:ext>
            </a:extLst>
          </p:cNvPr>
          <p:cNvSpPr/>
          <p:nvPr userDrawn="1"/>
        </p:nvSpPr>
        <p:spPr>
          <a:xfrm>
            <a:off x="345989" y="4708868"/>
            <a:ext cx="8357437" cy="4256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0" i="0" dirty="0">
              <a:latin typeface="Verdana Regular"/>
            </a:endParaRPr>
          </a:p>
        </p:txBody>
      </p:sp>
      <p:sp>
        <p:nvSpPr>
          <p:cNvPr id="10" name="Rectangle 9">
            <a:extLst>
              <a:ext uri="{FF2B5EF4-FFF2-40B4-BE49-F238E27FC236}">
                <a16:creationId xmlns:a16="http://schemas.microsoft.com/office/drawing/2014/main" id="{50186B44-D4F7-4B52-D220-0E3178F4CD29}"/>
              </a:ext>
            </a:extLst>
          </p:cNvPr>
          <p:cNvSpPr/>
          <p:nvPr userDrawn="1"/>
        </p:nvSpPr>
        <p:spPr>
          <a:xfrm>
            <a:off x="0" y="5020416"/>
            <a:ext cx="9144000" cy="1230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07378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tion Divider - Master Brand">
    <p:spTree>
      <p:nvGrpSpPr>
        <p:cNvPr id="1" name=""/>
        <p:cNvGrpSpPr/>
        <p:nvPr/>
      </p:nvGrpSpPr>
      <p:grpSpPr>
        <a:xfrm>
          <a:off x="0" y="0"/>
          <a:ext cx="0" cy="0"/>
          <a:chOff x="0" y="0"/>
          <a:chExt cx="0" cy="0"/>
        </a:xfrm>
      </p:grpSpPr>
      <p:pic>
        <p:nvPicPr>
          <p:cNvPr id="7"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255289" y="1853615"/>
            <a:ext cx="1451752" cy="978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a:extLst>
              <a:ext uri="{FF2B5EF4-FFF2-40B4-BE49-F238E27FC236}">
                <a16:creationId xmlns:a16="http://schemas.microsoft.com/office/drawing/2014/main" id="{7570493A-7B2E-DA4A-9D9A-DE18F0AD67ED}"/>
              </a:ext>
            </a:extLst>
          </p:cNvPr>
          <p:cNvSpPr>
            <a:spLocks noGrp="1"/>
          </p:cNvSpPr>
          <p:nvPr>
            <p:ph type="title" hasCustomPrompt="1"/>
          </p:nvPr>
        </p:nvSpPr>
        <p:spPr>
          <a:xfrm>
            <a:off x="484789" y="1270771"/>
            <a:ext cx="6453188" cy="2139553"/>
          </a:xfrm>
          <a:prstGeom prst="rect">
            <a:avLst/>
          </a:prstGeom>
        </p:spPr>
        <p:txBody>
          <a:bodyPr anchor="ctr"/>
          <a:lstStyle>
            <a:lvl1pPr>
              <a:defRPr sz="4500">
                <a:solidFill>
                  <a:schemeClr val="accent2"/>
                </a:solidFill>
              </a:defRPr>
            </a:lvl1pPr>
          </a:lstStyle>
          <a:p>
            <a:r>
              <a:rPr lang="en-US" dirty="0"/>
              <a:t>Click to edit divider style</a:t>
            </a:r>
          </a:p>
        </p:txBody>
      </p:sp>
      <p:sp>
        <p:nvSpPr>
          <p:cNvPr id="9" name="Rectangle 8">
            <a:extLst>
              <a:ext uri="{FF2B5EF4-FFF2-40B4-BE49-F238E27FC236}">
                <a16:creationId xmlns:a16="http://schemas.microsoft.com/office/drawing/2014/main" id="{92D0838D-30D5-5F42-9236-8813F3C77006}"/>
              </a:ext>
            </a:extLst>
          </p:cNvPr>
          <p:cNvSpPr/>
          <p:nvPr userDrawn="1"/>
        </p:nvSpPr>
        <p:spPr>
          <a:xfrm>
            <a:off x="7874001" y="1"/>
            <a:ext cx="1270000" cy="927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b="0" i="0" dirty="0">
              <a:latin typeface="Verdana Regular"/>
            </a:endParaRPr>
          </a:p>
        </p:txBody>
      </p:sp>
      <p:sp>
        <p:nvSpPr>
          <p:cNvPr id="5" name="Rectangle 4">
            <a:extLst>
              <a:ext uri="{FF2B5EF4-FFF2-40B4-BE49-F238E27FC236}">
                <a16:creationId xmlns:a16="http://schemas.microsoft.com/office/drawing/2014/main" id="{F11090B3-C2D9-AC43-AEB2-28CD60DFCB6F}"/>
              </a:ext>
            </a:extLst>
          </p:cNvPr>
          <p:cNvSpPr/>
          <p:nvPr userDrawn="1"/>
        </p:nvSpPr>
        <p:spPr>
          <a:xfrm>
            <a:off x="345989" y="4708868"/>
            <a:ext cx="8357437" cy="4256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0" i="0" dirty="0">
              <a:latin typeface="Verdana Regular"/>
            </a:endParaRPr>
          </a:p>
        </p:txBody>
      </p:sp>
      <p:sp>
        <p:nvSpPr>
          <p:cNvPr id="10" name="Rectangle 9">
            <a:extLst>
              <a:ext uri="{FF2B5EF4-FFF2-40B4-BE49-F238E27FC236}">
                <a16:creationId xmlns:a16="http://schemas.microsoft.com/office/drawing/2014/main" id="{53733F7E-BBEC-42CD-9FB0-830F31C2AB66}"/>
              </a:ext>
            </a:extLst>
          </p:cNvPr>
          <p:cNvSpPr/>
          <p:nvPr userDrawn="1"/>
        </p:nvSpPr>
        <p:spPr>
          <a:xfrm>
            <a:off x="0" y="5020416"/>
            <a:ext cx="9144000" cy="1230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36901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Master Bran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9A6D2A9-0444-CC4B-B1D2-F4662751C08C}"/>
              </a:ext>
            </a:extLst>
          </p:cNvPr>
          <p:cNvSpPr>
            <a:spLocks noGrp="1"/>
          </p:cNvSpPr>
          <p:nvPr>
            <p:ph idx="1"/>
          </p:nvPr>
        </p:nvSpPr>
        <p:spPr>
          <a:xfrm>
            <a:off x="305369" y="1063487"/>
            <a:ext cx="8577373" cy="356923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a:extLst>
              <a:ext uri="{FF2B5EF4-FFF2-40B4-BE49-F238E27FC236}">
                <a16:creationId xmlns:a16="http://schemas.microsoft.com/office/drawing/2014/main" id="{40B13DE8-DEFE-214C-A713-3818FC8141C5}"/>
              </a:ext>
            </a:extLst>
          </p:cNvPr>
          <p:cNvCxnSpPr>
            <a:cxnSpLocks/>
          </p:cNvCxnSpPr>
          <p:nvPr userDrawn="1"/>
        </p:nvCxnSpPr>
        <p:spPr>
          <a:xfrm>
            <a:off x="345989" y="748910"/>
            <a:ext cx="8536754" cy="0"/>
          </a:xfrm>
          <a:prstGeom prst="line">
            <a:avLst/>
          </a:prstGeom>
        </p:spPr>
        <p:style>
          <a:lnRef idx="1">
            <a:schemeClr val="dk1"/>
          </a:lnRef>
          <a:fillRef idx="0">
            <a:schemeClr val="dk1"/>
          </a:fillRef>
          <a:effectRef idx="0">
            <a:schemeClr val="dk1"/>
          </a:effectRef>
          <a:fontRef idx="minor">
            <a:schemeClr val="tx1"/>
          </a:fontRef>
        </p:style>
      </p:cxnSp>
      <p:sp>
        <p:nvSpPr>
          <p:cNvPr id="7" name="Title 1">
            <a:extLst>
              <a:ext uri="{FF2B5EF4-FFF2-40B4-BE49-F238E27FC236}">
                <a16:creationId xmlns:a16="http://schemas.microsoft.com/office/drawing/2014/main" id="{12048BFB-6F1C-9543-AC9B-3499ECAF4399}"/>
              </a:ext>
            </a:extLst>
          </p:cNvPr>
          <p:cNvSpPr>
            <a:spLocks noGrp="1"/>
          </p:cNvSpPr>
          <p:nvPr>
            <p:ph type="title" hasCustomPrompt="1"/>
          </p:nvPr>
        </p:nvSpPr>
        <p:spPr>
          <a:xfrm>
            <a:off x="345989" y="107665"/>
            <a:ext cx="7741721" cy="554487"/>
          </a:xfrm>
          <a:prstGeom prst="rect">
            <a:avLst/>
          </a:prstGeom>
        </p:spPr>
        <p:txBody>
          <a:bodyPr anchor="ctr"/>
          <a:lstStyle>
            <a:lvl1pPr>
              <a:defRPr sz="2100">
                <a:solidFill>
                  <a:schemeClr val="accent2"/>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br>
              <a:rPr lang="en-US" dirty="0"/>
            </a:br>
            <a:r>
              <a:rPr lang="en-US" dirty="0"/>
              <a:t>- two line capable</a:t>
            </a:r>
          </a:p>
        </p:txBody>
      </p:sp>
      <p:sp>
        <p:nvSpPr>
          <p:cNvPr id="9" name="Rectangle 8">
            <a:extLst>
              <a:ext uri="{FF2B5EF4-FFF2-40B4-BE49-F238E27FC236}">
                <a16:creationId xmlns:a16="http://schemas.microsoft.com/office/drawing/2014/main" id="{FE5A3E8E-6998-4DC9-E02E-801B55DA5F9B}"/>
              </a:ext>
            </a:extLst>
          </p:cNvPr>
          <p:cNvSpPr/>
          <p:nvPr userDrawn="1"/>
        </p:nvSpPr>
        <p:spPr>
          <a:xfrm>
            <a:off x="0" y="5020416"/>
            <a:ext cx="9144000" cy="1230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07241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2 - Master Brand">
    <p:spTree>
      <p:nvGrpSpPr>
        <p:cNvPr id="1" name=""/>
        <p:cNvGrpSpPr/>
        <p:nvPr/>
      </p:nvGrpSpPr>
      <p:grpSpPr>
        <a:xfrm>
          <a:off x="0" y="0"/>
          <a:ext cx="0" cy="0"/>
          <a:chOff x="0" y="0"/>
          <a:chExt cx="0" cy="0"/>
        </a:xfrm>
      </p:grpSpPr>
      <p:sp>
        <p:nvSpPr>
          <p:cNvPr id="5" name="Content Placeholder 3">
            <a:extLst>
              <a:ext uri="{FF2B5EF4-FFF2-40B4-BE49-F238E27FC236}">
                <a16:creationId xmlns:a16="http://schemas.microsoft.com/office/drawing/2014/main" id="{4DCB6D2D-594A-CA4F-86AB-A7D7F7C21255}"/>
              </a:ext>
            </a:extLst>
          </p:cNvPr>
          <p:cNvSpPr>
            <a:spLocks noGrp="1"/>
          </p:cNvSpPr>
          <p:nvPr>
            <p:ph sz="quarter" idx="13" hasCustomPrompt="1"/>
          </p:nvPr>
        </p:nvSpPr>
        <p:spPr>
          <a:xfrm>
            <a:off x="305369" y="1063487"/>
            <a:ext cx="8577373" cy="3086938"/>
          </a:xfrm>
          <a:prstGeom prst="rect">
            <a:avLst/>
          </a:prstGeom>
        </p:spPr>
        <p:txBody>
          <a:bodyPr/>
          <a:lstStyle>
            <a:lvl1pPr>
              <a:defRPr sz="2100">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text styles</a:t>
            </a:r>
          </a:p>
        </p:txBody>
      </p:sp>
      <p:cxnSp>
        <p:nvCxnSpPr>
          <p:cNvPr id="8" name="Straight Connector 7">
            <a:extLst>
              <a:ext uri="{FF2B5EF4-FFF2-40B4-BE49-F238E27FC236}">
                <a16:creationId xmlns:a16="http://schemas.microsoft.com/office/drawing/2014/main" id="{DD81F817-D986-AE42-AC8D-903C70252DF8}"/>
              </a:ext>
            </a:extLst>
          </p:cNvPr>
          <p:cNvCxnSpPr>
            <a:cxnSpLocks/>
          </p:cNvCxnSpPr>
          <p:nvPr userDrawn="1"/>
        </p:nvCxnSpPr>
        <p:spPr>
          <a:xfrm>
            <a:off x="345989" y="748910"/>
            <a:ext cx="8536754" cy="0"/>
          </a:xfrm>
          <a:prstGeom prst="line">
            <a:avLst/>
          </a:prstGeom>
        </p:spPr>
        <p:style>
          <a:lnRef idx="1">
            <a:schemeClr val="dk1"/>
          </a:lnRef>
          <a:fillRef idx="0">
            <a:schemeClr val="dk1"/>
          </a:fillRef>
          <a:effectRef idx="0">
            <a:schemeClr val="dk1"/>
          </a:effectRef>
          <a:fontRef idx="minor">
            <a:schemeClr val="tx1"/>
          </a:fontRef>
        </p:style>
      </p:cxnSp>
      <p:sp>
        <p:nvSpPr>
          <p:cNvPr id="9" name="Title 1">
            <a:extLst>
              <a:ext uri="{FF2B5EF4-FFF2-40B4-BE49-F238E27FC236}">
                <a16:creationId xmlns:a16="http://schemas.microsoft.com/office/drawing/2014/main" id="{46524064-E6C6-7D4B-BC98-13E7E5381EA3}"/>
              </a:ext>
            </a:extLst>
          </p:cNvPr>
          <p:cNvSpPr>
            <a:spLocks noGrp="1"/>
          </p:cNvSpPr>
          <p:nvPr>
            <p:ph type="title" hasCustomPrompt="1"/>
          </p:nvPr>
        </p:nvSpPr>
        <p:spPr>
          <a:xfrm>
            <a:off x="345989" y="107665"/>
            <a:ext cx="7741721" cy="554487"/>
          </a:xfrm>
          <a:prstGeom prst="rect">
            <a:avLst/>
          </a:prstGeom>
        </p:spPr>
        <p:txBody>
          <a:bodyPr anchor="ctr"/>
          <a:lstStyle>
            <a:lvl1pPr>
              <a:defRPr sz="2100">
                <a:solidFill>
                  <a:schemeClr val="accent2"/>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br>
              <a:rPr lang="en-US" dirty="0"/>
            </a:br>
            <a:r>
              <a:rPr lang="en-US" dirty="0"/>
              <a:t>- two line capable</a:t>
            </a:r>
          </a:p>
        </p:txBody>
      </p:sp>
      <p:sp>
        <p:nvSpPr>
          <p:cNvPr id="6" name="Rectangle 5">
            <a:extLst>
              <a:ext uri="{FF2B5EF4-FFF2-40B4-BE49-F238E27FC236}">
                <a16:creationId xmlns:a16="http://schemas.microsoft.com/office/drawing/2014/main" id="{4DEBC81D-7979-FB17-552F-BC3F940EC8E1}"/>
              </a:ext>
            </a:extLst>
          </p:cNvPr>
          <p:cNvSpPr/>
          <p:nvPr userDrawn="1"/>
        </p:nvSpPr>
        <p:spPr>
          <a:xfrm>
            <a:off x="0" y="5020416"/>
            <a:ext cx="9144000" cy="1230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60464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 Master Bran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CCCC3C1-A5AD-F34E-AB9E-6F7AFCE9FB0E}"/>
              </a:ext>
            </a:extLst>
          </p:cNvPr>
          <p:cNvSpPr>
            <a:spLocks noGrp="1"/>
          </p:cNvSpPr>
          <p:nvPr>
            <p:ph sz="half" idx="1"/>
          </p:nvPr>
        </p:nvSpPr>
        <p:spPr>
          <a:xfrm>
            <a:off x="305369" y="1063487"/>
            <a:ext cx="4209481" cy="335178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8EF44718-7E51-CD4D-9A17-76DDD0CD8ADA}"/>
              </a:ext>
            </a:extLst>
          </p:cNvPr>
          <p:cNvSpPr>
            <a:spLocks noGrp="1"/>
          </p:cNvSpPr>
          <p:nvPr>
            <p:ph sz="half" idx="2"/>
          </p:nvPr>
        </p:nvSpPr>
        <p:spPr>
          <a:xfrm>
            <a:off x="4651513" y="1063487"/>
            <a:ext cx="4231228" cy="335178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a:extLst>
              <a:ext uri="{FF2B5EF4-FFF2-40B4-BE49-F238E27FC236}">
                <a16:creationId xmlns:a16="http://schemas.microsoft.com/office/drawing/2014/main" id="{49286534-A382-7A4E-947C-46A5001DD9CF}"/>
              </a:ext>
            </a:extLst>
          </p:cNvPr>
          <p:cNvCxnSpPr>
            <a:cxnSpLocks/>
          </p:cNvCxnSpPr>
          <p:nvPr userDrawn="1"/>
        </p:nvCxnSpPr>
        <p:spPr>
          <a:xfrm>
            <a:off x="345989" y="748910"/>
            <a:ext cx="8536754" cy="0"/>
          </a:xfrm>
          <a:prstGeom prst="line">
            <a:avLst/>
          </a:prstGeom>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F7CB2A32-54B6-2A49-8FDA-BEA8EF5B7FD1}"/>
              </a:ext>
            </a:extLst>
          </p:cNvPr>
          <p:cNvSpPr>
            <a:spLocks noGrp="1"/>
          </p:cNvSpPr>
          <p:nvPr>
            <p:ph type="title" hasCustomPrompt="1"/>
          </p:nvPr>
        </p:nvSpPr>
        <p:spPr>
          <a:xfrm>
            <a:off x="345989" y="107665"/>
            <a:ext cx="7741721" cy="554487"/>
          </a:xfrm>
          <a:prstGeom prst="rect">
            <a:avLst/>
          </a:prstGeom>
        </p:spPr>
        <p:txBody>
          <a:bodyPr anchor="ctr"/>
          <a:lstStyle>
            <a:lvl1pPr>
              <a:defRPr sz="2100">
                <a:solidFill>
                  <a:schemeClr val="accent2"/>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br>
              <a:rPr lang="en-US" dirty="0"/>
            </a:br>
            <a:r>
              <a:rPr lang="en-US" dirty="0"/>
              <a:t>- two line capable</a:t>
            </a:r>
          </a:p>
        </p:txBody>
      </p:sp>
      <p:sp>
        <p:nvSpPr>
          <p:cNvPr id="10" name="Rectangle 9">
            <a:extLst>
              <a:ext uri="{FF2B5EF4-FFF2-40B4-BE49-F238E27FC236}">
                <a16:creationId xmlns:a16="http://schemas.microsoft.com/office/drawing/2014/main" id="{6497CBC7-960F-B0FF-7747-04CD7D5076B7}"/>
              </a:ext>
            </a:extLst>
          </p:cNvPr>
          <p:cNvSpPr/>
          <p:nvPr userDrawn="1"/>
        </p:nvSpPr>
        <p:spPr>
          <a:xfrm>
            <a:off x="0" y="5020416"/>
            <a:ext cx="9144000" cy="1230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39782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 Master Bran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69969E6-3D3A-0C42-A7E4-3B323E4781FC}"/>
              </a:ext>
            </a:extLst>
          </p:cNvPr>
          <p:cNvSpPr>
            <a:spLocks noGrp="1"/>
          </p:cNvSpPr>
          <p:nvPr>
            <p:ph type="body" idx="1"/>
          </p:nvPr>
        </p:nvSpPr>
        <p:spPr>
          <a:xfrm>
            <a:off x="305369" y="1067399"/>
            <a:ext cx="4192813" cy="617934"/>
          </a:xfrm>
          <a:prstGeom prst="rect">
            <a:avLst/>
          </a:prstGeom>
          <a:solidFill>
            <a:schemeClr val="accent2"/>
          </a:solidFill>
        </p:spPr>
        <p:txBody>
          <a:bodyPr anchor="ctr"/>
          <a:lstStyle>
            <a:lvl1pPr marL="0" indent="0" algn="ctr">
              <a:buNone/>
              <a:defRPr sz="1800" b="1">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C711FEE0-FA2B-B040-A0A3-91220641EB52}"/>
              </a:ext>
            </a:extLst>
          </p:cNvPr>
          <p:cNvSpPr>
            <a:spLocks noGrp="1"/>
          </p:cNvSpPr>
          <p:nvPr>
            <p:ph sz="half" idx="2"/>
          </p:nvPr>
        </p:nvSpPr>
        <p:spPr>
          <a:xfrm>
            <a:off x="305369" y="1685333"/>
            <a:ext cx="4192813" cy="276344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28C9BB8-ECFE-FF40-9E40-F0D96BC2D64D}"/>
              </a:ext>
            </a:extLst>
          </p:cNvPr>
          <p:cNvSpPr>
            <a:spLocks noGrp="1"/>
          </p:cNvSpPr>
          <p:nvPr>
            <p:ph type="body" sz="quarter" idx="3"/>
          </p:nvPr>
        </p:nvSpPr>
        <p:spPr>
          <a:xfrm>
            <a:off x="4629150" y="1067399"/>
            <a:ext cx="4253593" cy="617934"/>
          </a:xfrm>
          <a:prstGeom prst="rect">
            <a:avLst/>
          </a:prstGeom>
          <a:solidFill>
            <a:schemeClr val="accent2"/>
          </a:solidFill>
          <a:ln>
            <a:noFill/>
          </a:ln>
        </p:spPr>
        <p:txBody>
          <a:bodyPr anchor="ctr"/>
          <a:lstStyle>
            <a:lvl1pPr marL="0" indent="0" algn="ctr">
              <a:buNone/>
              <a:defRPr sz="1800" b="1">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6D695C04-5920-3940-904E-23C08F713535}"/>
              </a:ext>
            </a:extLst>
          </p:cNvPr>
          <p:cNvSpPr>
            <a:spLocks noGrp="1"/>
          </p:cNvSpPr>
          <p:nvPr>
            <p:ph sz="quarter" idx="4"/>
          </p:nvPr>
        </p:nvSpPr>
        <p:spPr>
          <a:xfrm>
            <a:off x="4629150" y="1685333"/>
            <a:ext cx="4253593" cy="276344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9" name="Straight Connector 8">
            <a:extLst>
              <a:ext uri="{FF2B5EF4-FFF2-40B4-BE49-F238E27FC236}">
                <a16:creationId xmlns:a16="http://schemas.microsoft.com/office/drawing/2014/main" id="{60E635F7-49B9-F847-A3BE-E014D9B09501}"/>
              </a:ext>
            </a:extLst>
          </p:cNvPr>
          <p:cNvCxnSpPr>
            <a:cxnSpLocks/>
          </p:cNvCxnSpPr>
          <p:nvPr userDrawn="1"/>
        </p:nvCxnSpPr>
        <p:spPr>
          <a:xfrm>
            <a:off x="345989" y="748910"/>
            <a:ext cx="8536754" cy="0"/>
          </a:xfrm>
          <a:prstGeom prst="line">
            <a:avLst/>
          </a:prstGeom>
        </p:spPr>
        <p:style>
          <a:lnRef idx="1">
            <a:schemeClr val="dk1"/>
          </a:lnRef>
          <a:fillRef idx="0">
            <a:schemeClr val="dk1"/>
          </a:fillRef>
          <a:effectRef idx="0">
            <a:schemeClr val="dk1"/>
          </a:effectRef>
          <a:fontRef idx="minor">
            <a:schemeClr val="tx1"/>
          </a:fontRef>
        </p:style>
      </p:cxnSp>
      <p:sp>
        <p:nvSpPr>
          <p:cNvPr id="10" name="Title 1">
            <a:extLst>
              <a:ext uri="{FF2B5EF4-FFF2-40B4-BE49-F238E27FC236}">
                <a16:creationId xmlns:a16="http://schemas.microsoft.com/office/drawing/2014/main" id="{17BD5686-657C-1C4E-8935-F4A66528BC82}"/>
              </a:ext>
            </a:extLst>
          </p:cNvPr>
          <p:cNvSpPr>
            <a:spLocks noGrp="1"/>
          </p:cNvSpPr>
          <p:nvPr>
            <p:ph type="title" hasCustomPrompt="1"/>
          </p:nvPr>
        </p:nvSpPr>
        <p:spPr>
          <a:xfrm>
            <a:off x="345989" y="107665"/>
            <a:ext cx="7741721" cy="554487"/>
          </a:xfrm>
          <a:prstGeom prst="rect">
            <a:avLst/>
          </a:prstGeom>
        </p:spPr>
        <p:txBody>
          <a:bodyPr anchor="ctr"/>
          <a:lstStyle>
            <a:lvl1pPr>
              <a:defRPr sz="2100">
                <a:solidFill>
                  <a:schemeClr val="accent2"/>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br>
              <a:rPr lang="en-US" dirty="0"/>
            </a:br>
            <a:r>
              <a:rPr lang="en-US" dirty="0"/>
              <a:t>- two line capable</a:t>
            </a:r>
          </a:p>
        </p:txBody>
      </p:sp>
      <p:sp>
        <p:nvSpPr>
          <p:cNvPr id="12" name="Rectangle 11">
            <a:extLst>
              <a:ext uri="{FF2B5EF4-FFF2-40B4-BE49-F238E27FC236}">
                <a16:creationId xmlns:a16="http://schemas.microsoft.com/office/drawing/2014/main" id="{06442DFB-968F-97DC-EFEE-D10084CC9A56}"/>
              </a:ext>
            </a:extLst>
          </p:cNvPr>
          <p:cNvSpPr/>
          <p:nvPr userDrawn="1"/>
        </p:nvSpPr>
        <p:spPr>
          <a:xfrm>
            <a:off x="0" y="5020416"/>
            <a:ext cx="9144000" cy="1230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256240091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ags" Target="../tags/tag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png"/><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7" name="Picture 3"/>
          <p:cNvPicPr>
            <a:picLocks noChangeAspect="1" noChangeArrowheads="1"/>
          </p:cNvPicPr>
          <p:nvPr userDrawn="1"/>
        </p:nvPicPr>
        <p:blipFill>
          <a:blip r:embed="rId35" cstate="screen">
            <a:extLst>
              <a:ext uri="{28A0092B-C50C-407E-A947-70E740481C1C}">
                <a14:useLocalDpi xmlns:a14="http://schemas.microsoft.com/office/drawing/2010/main"/>
              </a:ext>
            </a:extLst>
          </a:blip>
          <a:srcRect/>
          <a:stretch>
            <a:fillRect/>
          </a:stretch>
        </p:blipFill>
        <p:spPr bwMode="auto">
          <a:xfrm>
            <a:off x="8212459" y="232199"/>
            <a:ext cx="664821" cy="448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Footer Placeholder 4">
            <a:extLst>
              <a:ext uri="{FF2B5EF4-FFF2-40B4-BE49-F238E27FC236}">
                <a16:creationId xmlns:a16="http://schemas.microsoft.com/office/drawing/2014/main" id="{F8661C8C-8F6B-B146-BFF8-B05915C34C32}"/>
              </a:ext>
            </a:extLst>
          </p:cNvPr>
          <p:cNvSpPr txBox="1">
            <a:spLocks/>
          </p:cNvSpPr>
          <p:nvPr userDrawn="1"/>
        </p:nvSpPr>
        <p:spPr>
          <a:xfrm>
            <a:off x="264856" y="4833546"/>
            <a:ext cx="7182779" cy="143298"/>
          </a:xfrm>
          <a:prstGeom prst="rect">
            <a:avLst/>
          </a:prstGeom>
        </p:spPr>
        <p:txBody>
          <a:bodyP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600" dirty="0">
                <a:solidFill>
                  <a:schemeClr val="tx1">
                    <a:lumMod val="50000"/>
                    <a:lumOff val="50000"/>
                  </a:schemeClr>
                </a:solidFill>
              </a:rPr>
              <a:t>© 2025 NRG Energy, Inc.  All rights reserved.   /   Proprietary and Confidential Information</a:t>
            </a:r>
          </a:p>
        </p:txBody>
      </p:sp>
      <p:sp>
        <p:nvSpPr>
          <p:cNvPr id="11" name="Slide Number Placeholder 5">
            <a:extLst>
              <a:ext uri="{FF2B5EF4-FFF2-40B4-BE49-F238E27FC236}">
                <a16:creationId xmlns:a16="http://schemas.microsoft.com/office/drawing/2014/main" id="{53AD76BB-0E3B-554F-8DD8-FA35BDCBD6A2}"/>
              </a:ext>
            </a:extLst>
          </p:cNvPr>
          <p:cNvSpPr txBox="1">
            <a:spLocks/>
          </p:cNvSpPr>
          <p:nvPr userDrawn="1"/>
        </p:nvSpPr>
        <p:spPr>
          <a:xfrm>
            <a:off x="8368853" y="4833546"/>
            <a:ext cx="503199" cy="246168"/>
          </a:xfrm>
          <a:prstGeom prst="rect">
            <a:avLst/>
          </a:prstGeom>
        </p:spPr>
        <p:txBody>
          <a:bodyP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6232206-DF5D-4A50-897C-2B1C3E29C619}" type="slidenum">
              <a:rPr lang="en-US" sz="750" b="0" smtClean="0">
                <a:solidFill>
                  <a:schemeClr val="accent2"/>
                </a:solidFill>
              </a:rPr>
              <a:pPr/>
              <a:t>‹#›</a:t>
            </a:fld>
            <a:endParaRPr lang="en-US" sz="750" b="0" dirty="0">
              <a:solidFill>
                <a:schemeClr val="accent2"/>
              </a:solidFill>
            </a:endParaRPr>
          </a:p>
        </p:txBody>
      </p:sp>
    </p:spTree>
    <p:custDataLst>
      <p:tags r:id="rId34"/>
    </p:custDataLst>
    <p:extLst>
      <p:ext uri="{BB962C8B-B14F-4D97-AF65-F5344CB8AC3E}">
        <p14:creationId xmlns:p14="http://schemas.microsoft.com/office/powerpoint/2010/main" val="3923946644"/>
      </p:ext>
    </p:extLst>
  </p:cSld>
  <p:clrMap bg1="lt1" tx1="dk1" bg2="lt2" tx2="dk2" accent1="accent1" accent2="accent2" accent3="accent3" accent4="accent4" accent5="accent5" accent6="accent6" hlink="hlink" folHlink="folHlink"/>
  <p:sldLayoutIdLst>
    <p:sldLayoutId id="2147483741" r:id="rId1"/>
    <p:sldLayoutId id="2147483781" r:id="rId2"/>
    <p:sldLayoutId id="2147483780" r:id="rId3"/>
    <p:sldLayoutId id="2147483743" r:id="rId4"/>
    <p:sldLayoutId id="2147483776" r:id="rId5"/>
    <p:sldLayoutId id="2147483742" r:id="rId6"/>
    <p:sldLayoutId id="2147483784" r:id="rId7"/>
    <p:sldLayoutId id="2147483744" r:id="rId8"/>
    <p:sldLayoutId id="2147483745" r:id="rId9"/>
    <p:sldLayoutId id="2147483746" r:id="rId10"/>
    <p:sldLayoutId id="2147483747" r:id="rId11"/>
    <p:sldLayoutId id="2147483777" r:id="rId12"/>
    <p:sldLayoutId id="2147483778" r:id="rId13"/>
    <p:sldLayoutId id="2147483739" r:id="rId14"/>
    <p:sldLayoutId id="2147483791" r:id="rId15"/>
    <p:sldLayoutId id="2147483792" r:id="rId16"/>
    <p:sldLayoutId id="2147483793" r:id="rId17"/>
    <p:sldLayoutId id="2147483794" r:id="rId18"/>
    <p:sldLayoutId id="2147483782" r:id="rId19"/>
    <p:sldLayoutId id="2147483795" r:id="rId20"/>
    <p:sldLayoutId id="2147483796" r:id="rId21"/>
    <p:sldLayoutId id="2147483798" r:id="rId22"/>
    <p:sldLayoutId id="2147483799" r:id="rId23"/>
    <p:sldLayoutId id="2147483800" r:id="rId24"/>
    <p:sldLayoutId id="2147483801" r:id="rId25"/>
    <p:sldLayoutId id="2147483802" r:id="rId26"/>
    <p:sldLayoutId id="2147483803" r:id="rId27"/>
    <p:sldLayoutId id="2147483737" r:id="rId28"/>
    <p:sldLayoutId id="2147483738" r:id="rId29"/>
    <p:sldLayoutId id="2147483779" r:id="rId30"/>
    <p:sldLayoutId id="2147483810" r:id="rId31"/>
    <p:sldLayoutId id="2147483807" r:id="rId32"/>
  </p:sldLayoutIdLst>
  <p:txStyles>
    <p:titleStyle>
      <a:lvl1pPr algn="l" defTabSz="685800" rtl="0" eaLnBrk="1" latinLnBrk="0" hangingPunct="1">
        <a:lnSpc>
          <a:spcPct val="90000"/>
        </a:lnSpc>
        <a:spcBef>
          <a:spcPct val="0"/>
        </a:spcBef>
        <a:buNone/>
        <a:defRPr sz="33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C31A2AE-773B-C644-B61B-87A2AA7B5971}"/>
              </a:ext>
            </a:extLst>
          </p:cNvPr>
          <p:cNvSpPr>
            <a:spLocks noGrp="1"/>
          </p:cNvSpPr>
          <p:nvPr>
            <p:ph type="body" sz="quarter" idx="16"/>
          </p:nvPr>
        </p:nvSpPr>
        <p:spPr/>
        <p:txBody>
          <a:bodyPr/>
          <a:lstStyle/>
          <a:p>
            <a:r>
              <a:rPr lang="en-US" dirty="0"/>
              <a:t>November 5, 2025</a:t>
            </a:r>
          </a:p>
        </p:txBody>
      </p:sp>
      <p:sp>
        <p:nvSpPr>
          <p:cNvPr id="3" name="Text Placeholder 2">
            <a:extLst>
              <a:ext uri="{FF2B5EF4-FFF2-40B4-BE49-F238E27FC236}">
                <a16:creationId xmlns:a16="http://schemas.microsoft.com/office/drawing/2014/main" id="{20885E5A-DA38-A042-9755-C7263605C868}"/>
              </a:ext>
            </a:extLst>
          </p:cNvPr>
          <p:cNvSpPr>
            <a:spLocks noGrp="1"/>
          </p:cNvSpPr>
          <p:nvPr>
            <p:ph type="body" sz="quarter" idx="14"/>
          </p:nvPr>
        </p:nvSpPr>
        <p:spPr/>
        <p:txBody>
          <a:bodyPr/>
          <a:lstStyle/>
          <a:p>
            <a:r>
              <a:rPr lang="en-US" dirty="0"/>
              <a:t>ERCOT Wholesale Market Subcommittee</a:t>
            </a:r>
          </a:p>
        </p:txBody>
      </p:sp>
      <p:sp>
        <p:nvSpPr>
          <p:cNvPr id="4" name="Subtitle 3">
            <a:extLst>
              <a:ext uri="{FF2B5EF4-FFF2-40B4-BE49-F238E27FC236}">
                <a16:creationId xmlns:a16="http://schemas.microsoft.com/office/drawing/2014/main" id="{0BF4D88C-0DC1-F347-90DB-1DABC889AF07}"/>
              </a:ext>
            </a:extLst>
          </p:cNvPr>
          <p:cNvSpPr>
            <a:spLocks noGrp="1"/>
          </p:cNvSpPr>
          <p:nvPr>
            <p:ph type="subTitle" idx="1"/>
          </p:nvPr>
        </p:nvSpPr>
        <p:spPr/>
        <p:txBody>
          <a:bodyPr/>
          <a:lstStyle/>
          <a:p>
            <a:r>
              <a:rPr lang="en-US" dirty="0"/>
              <a:t>Discussion on Residential Demand Response and NPRR1296	</a:t>
            </a:r>
          </a:p>
        </p:txBody>
      </p:sp>
    </p:spTree>
    <p:extLst>
      <p:ext uri="{BB962C8B-B14F-4D97-AF65-F5344CB8AC3E}">
        <p14:creationId xmlns:p14="http://schemas.microsoft.com/office/powerpoint/2010/main" val="3228431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0E8446C-02C2-C084-F530-E54D372AB552}"/>
              </a:ext>
            </a:extLst>
          </p:cNvPr>
          <p:cNvSpPr>
            <a:spLocks noGrp="1"/>
          </p:cNvSpPr>
          <p:nvPr>
            <p:ph sz="half" idx="1"/>
          </p:nvPr>
        </p:nvSpPr>
        <p:spPr>
          <a:xfrm>
            <a:off x="313128" y="820057"/>
            <a:ext cx="8353442" cy="4067532"/>
          </a:xfrm>
        </p:spPr>
        <p:txBody>
          <a:bodyPr>
            <a:normAutofit fontScale="62500" lnSpcReduction="20000"/>
          </a:bodyPr>
          <a:lstStyle/>
          <a:p>
            <a:pPr algn="just">
              <a:lnSpc>
                <a:spcPct val="110000"/>
              </a:lnSpc>
              <a:spcBef>
                <a:spcPts val="600"/>
              </a:spcBef>
              <a:spcAft>
                <a:spcPts val="600"/>
              </a:spcAft>
            </a:pPr>
            <a:r>
              <a:rPr lang="en-US" sz="1800" b="1" dirty="0">
                <a:ea typeface="Times New Roman" panose="02020603050405020304" pitchFamily="18" charset="0"/>
                <a:cs typeface="Aptos" panose="020B0004020202020204" pitchFamily="34" charset="0"/>
              </a:rPr>
              <a:t>Significant </a:t>
            </a:r>
            <a:r>
              <a:rPr lang="en-US" sz="1800" b="1" u="sng" dirty="0">
                <a:ea typeface="Times New Roman" panose="02020603050405020304" pitchFamily="18" charset="0"/>
                <a:cs typeface="Aptos" panose="020B0004020202020204" pitchFamily="34" charset="0"/>
              </a:rPr>
              <a:t>potential</a:t>
            </a:r>
            <a:r>
              <a:rPr lang="en-US" sz="1800" b="1" dirty="0">
                <a:ea typeface="Times New Roman" panose="02020603050405020304" pitchFamily="18" charset="0"/>
                <a:cs typeface="Aptos" panose="020B0004020202020204" pitchFamily="34" charset="0"/>
              </a:rPr>
              <a:t> to increase dispatchable capacity through demand response as residential customers increase adoption of smart thermostats and home battery systems</a:t>
            </a:r>
          </a:p>
          <a:p>
            <a:pPr algn="just">
              <a:lnSpc>
                <a:spcPct val="110000"/>
              </a:lnSpc>
              <a:spcBef>
                <a:spcPts val="600"/>
              </a:spcBef>
              <a:spcAft>
                <a:spcPts val="600"/>
              </a:spcAft>
            </a:pPr>
            <a:r>
              <a:rPr lang="en-US" sz="1800" b="1" dirty="0">
                <a:ea typeface="Times New Roman" panose="02020603050405020304" pitchFamily="18" charset="0"/>
                <a:cs typeface="Aptos" panose="020B0004020202020204" pitchFamily="34" charset="0"/>
              </a:rPr>
              <a:t>The ERCOT competitive retail market is uniquely designed and suited to provide a wide variety of price responsive products for customers to increase their participation and alter consumption patterns</a:t>
            </a:r>
          </a:p>
          <a:p>
            <a:pPr lvl="1" algn="just">
              <a:lnSpc>
                <a:spcPct val="110000"/>
              </a:lnSpc>
              <a:spcBef>
                <a:spcPts val="0"/>
              </a:spcBef>
              <a:spcAft>
                <a:spcPts val="600"/>
              </a:spcAft>
              <a:buFont typeface="Courier New" panose="02070309020205020404" pitchFamily="49" charset="0"/>
              <a:buChar char="o"/>
            </a:pPr>
            <a:r>
              <a:rPr lang="en-US" sz="1800" dirty="0">
                <a:ea typeface="Times New Roman" panose="02020603050405020304" pitchFamily="18" charset="0"/>
                <a:cs typeface="Aptos" panose="020B0004020202020204" pitchFamily="34" charset="0"/>
              </a:rPr>
              <a:t>The financial incentives for REPs are aligned with the incentives provided to customers through product offerings. Implementation of these programs is dependent on economic support.</a:t>
            </a:r>
          </a:p>
          <a:p>
            <a:pPr lvl="1" algn="just">
              <a:lnSpc>
                <a:spcPct val="110000"/>
              </a:lnSpc>
              <a:spcBef>
                <a:spcPts val="0"/>
              </a:spcBef>
              <a:spcAft>
                <a:spcPts val="600"/>
              </a:spcAft>
              <a:buFont typeface="Courier New" panose="02070309020205020404" pitchFamily="49" charset="0"/>
              <a:buChar char="o"/>
            </a:pPr>
            <a:r>
              <a:rPr lang="en-US" sz="1800" dirty="0">
                <a:ea typeface="Times New Roman" panose="02020603050405020304" pitchFamily="18" charset="0"/>
                <a:cs typeface="Aptos" panose="020B0004020202020204" pitchFamily="34" charset="0"/>
              </a:rPr>
              <a:t>The PUCT has oversight over REPs to ensure customer protection and product disclosure requirements are followed.</a:t>
            </a:r>
          </a:p>
          <a:p>
            <a:pPr algn="just">
              <a:lnSpc>
                <a:spcPct val="110000"/>
              </a:lnSpc>
              <a:spcBef>
                <a:spcPts val="600"/>
              </a:spcBef>
              <a:spcAft>
                <a:spcPts val="600"/>
              </a:spcAft>
            </a:pPr>
            <a:r>
              <a:rPr lang="en-US" sz="1800" b="1" dirty="0">
                <a:ea typeface="Times New Roman" panose="02020603050405020304" pitchFamily="18" charset="0"/>
              </a:rPr>
              <a:t>ERCOT’s Residential </a:t>
            </a:r>
            <a:r>
              <a:rPr lang="en-US" sz="1800" b="1">
                <a:ea typeface="Times New Roman" panose="02020603050405020304" pitchFamily="18" charset="0"/>
              </a:rPr>
              <a:t>Demand Response Program </a:t>
            </a:r>
            <a:r>
              <a:rPr lang="en-US" sz="1800" b="1" dirty="0">
                <a:ea typeface="Times New Roman" panose="02020603050405020304" pitchFamily="18" charset="0"/>
              </a:rPr>
              <a:t>compliments the REP-Administered Smart Thermostat TDU Energy Efficiency Program</a:t>
            </a:r>
            <a:r>
              <a:rPr lang="en-US" sz="1800" dirty="0">
                <a:ea typeface="Aptos" panose="020B0004020202020204" pitchFamily="34" charset="0"/>
              </a:rPr>
              <a:t> </a:t>
            </a:r>
          </a:p>
          <a:p>
            <a:pPr lvl="1" algn="just">
              <a:lnSpc>
                <a:spcPct val="110000"/>
              </a:lnSpc>
              <a:spcBef>
                <a:spcPts val="0"/>
              </a:spcBef>
              <a:spcAft>
                <a:spcPts val="600"/>
              </a:spcAft>
              <a:buFont typeface="Courier New" panose="02070309020205020404" pitchFamily="49" charset="0"/>
              <a:buChar char="o"/>
            </a:pPr>
            <a:r>
              <a:rPr lang="en-US" sz="1800" dirty="0">
                <a:ea typeface="Times New Roman" panose="02020603050405020304" pitchFamily="18" charset="0"/>
              </a:rPr>
              <a:t>Best use of funding in the PUCT TDU EE programs is to get smart energy devices in homes (smart thermostats, home battery systems, heat pumps, etc.). That provides the infrastructure. </a:t>
            </a:r>
          </a:p>
          <a:p>
            <a:pPr lvl="1" algn="just">
              <a:lnSpc>
                <a:spcPct val="110000"/>
              </a:lnSpc>
              <a:spcBef>
                <a:spcPts val="0"/>
              </a:spcBef>
              <a:spcAft>
                <a:spcPts val="600"/>
              </a:spcAft>
              <a:buFont typeface="Courier New" panose="02070309020205020404" pitchFamily="49" charset="0"/>
              <a:buChar char="o"/>
            </a:pPr>
            <a:r>
              <a:rPr lang="en-US" sz="1800" dirty="0">
                <a:ea typeface="Times New Roman" panose="02020603050405020304" pitchFamily="18" charset="0"/>
              </a:rPr>
              <a:t>ERCOT’s Resi DR program then provides additional incentives for REPs to utilize that infrastructure.</a:t>
            </a:r>
          </a:p>
          <a:p>
            <a:pPr algn="just">
              <a:lnSpc>
                <a:spcPct val="110000"/>
              </a:lnSpc>
              <a:spcBef>
                <a:spcPts val="0"/>
              </a:spcBef>
              <a:spcAft>
                <a:spcPts val="600"/>
              </a:spcAft>
            </a:pPr>
            <a:r>
              <a:rPr lang="en-US" sz="1800" b="1" dirty="0">
                <a:ea typeface="Times New Roman" panose="02020603050405020304" pitchFamily="18" charset="0"/>
                <a:cs typeface="Aptos" panose="020B0004020202020204" pitchFamily="34" charset="0"/>
              </a:rPr>
              <a:t>Alignment with §25.186 Goal for Average Total Residential Load Reduction</a:t>
            </a:r>
          </a:p>
          <a:p>
            <a:pPr lvl="1" algn="just">
              <a:lnSpc>
                <a:spcPct val="110000"/>
              </a:lnSpc>
              <a:spcBef>
                <a:spcPts val="0"/>
              </a:spcBef>
              <a:spcAft>
                <a:spcPts val="600"/>
              </a:spcAft>
              <a:buFont typeface="Courier New" panose="02070309020205020404" pitchFamily="49" charset="0"/>
              <a:buChar char="o"/>
            </a:pPr>
            <a:r>
              <a:rPr lang="en-US" sz="1800" dirty="0">
                <a:effectLst/>
                <a:latin typeface="+mn-lt"/>
                <a:ea typeface="Times New Roman" panose="02020603050405020304" pitchFamily="18" charset="0"/>
              </a:rPr>
              <a:t>REPs are required to report to ERCOT on a quarterly basis all customers with a “smart responsive appliance or device” and utilization of those devices through deployment events. ERCOT provides a summary of this information and curtailment to the PUCT.</a:t>
            </a:r>
            <a:endParaRPr lang="en-US" sz="1400" dirty="0">
              <a:latin typeface="+mn-lt"/>
              <a:ea typeface="Times New Roman" panose="02020603050405020304" pitchFamily="18" charset="0"/>
            </a:endParaRPr>
          </a:p>
          <a:p>
            <a:pPr algn="just">
              <a:lnSpc>
                <a:spcPct val="110000"/>
              </a:lnSpc>
              <a:spcBef>
                <a:spcPts val="0"/>
              </a:spcBef>
              <a:spcAft>
                <a:spcPts val="600"/>
              </a:spcAft>
            </a:pPr>
            <a:r>
              <a:rPr lang="en-US" sz="1800" b="1" dirty="0">
                <a:latin typeface="+mn-lt"/>
                <a:ea typeface="Times New Roman" panose="02020603050405020304" pitchFamily="18" charset="0"/>
              </a:rPr>
              <a:t>Unprecedented</a:t>
            </a:r>
            <a:r>
              <a:rPr lang="en-US" sz="1800" b="1" dirty="0">
                <a:effectLst/>
                <a:latin typeface="+mn-lt"/>
                <a:ea typeface="Times New Roman" panose="02020603050405020304" pitchFamily="18" charset="0"/>
              </a:rPr>
              <a:t> </a:t>
            </a:r>
            <a:r>
              <a:rPr lang="en-US" sz="1800" b="1" dirty="0">
                <a:latin typeface="+mn-lt"/>
                <a:ea typeface="Times New Roman" panose="02020603050405020304" pitchFamily="18" charset="0"/>
              </a:rPr>
              <a:t>l</a:t>
            </a:r>
            <a:r>
              <a:rPr lang="en-US" sz="1800" b="1" dirty="0">
                <a:effectLst/>
                <a:latin typeface="+mn-lt"/>
                <a:ea typeface="Times New Roman" panose="02020603050405020304" pitchFamily="18" charset="0"/>
              </a:rPr>
              <a:t>oad </a:t>
            </a:r>
            <a:r>
              <a:rPr lang="en-US" sz="1800" b="1" dirty="0">
                <a:latin typeface="+mn-lt"/>
                <a:ea typeface="Times New Roman" panose="02020603050405020304" pitchFamily="18" charset="0"/>
              </a:rPr>
              <a:t>g</a:t>
            </a:r>
            <a:r>
              <a:rPr lang="en-US" sz="1800" b="1" dirty="0">
                <a:effectLst/>
                <a:latin typeface="+mn-lt"/>
                <a:ea typeface="Times New Roman" panose="02020603050405020304" pitchFamily="18" charset="0"/>
              </a:rPr>
              <a:t>rowth is coming – tools are needed now</a:t>
            </a:r>
          </a:p>
          <a:p>
            <a:pPr lvl="1" algn="just">
              <a:lnSpc>
                <a:spcPct val="110000"/>
              </a:lnSpc>
              <a:spcBef>
                <a:spcPts val="0"/>
              </a:spcBef>
              <a:spcAft>
                <a:spcPts val="600"/>
              </a:spcAft>
              <a:buFont typeface="Courier New" panose="02070309020205020404" pitchFamily="49" charset="0"/>
              <a:buChar char="o"/>
            </a:pPr>
            <a:r>
              <a:rPr lang="en-US" sz="1800" dirty="0">
                <a:latin typeface="+mn-lt"/>
                <a:ea typeface="Times New Roman" panose="02020603050405020304" pitchFamily="18" charset="0"/>
              </a:rPr>
              <a:t>Waiting for a reliability crisis to occur is not a winning strategy for any stakeholder or market participant.</a:t>
            </a:r>
            <a:endParaRPr lang="en-US" sz="1800" dirty="0">
              <a:effectLst/>
              <a:latin typeface="+mn-lt"/>
              <a:ea typeface="Times New Roman" panose="02020603050405020304" pitchFamily="18" charset="0"/>
            </a:endParaRPr>
          </a:p>
        </p:txBody>
      </p:sp>
      <p:sp>
        <p:nvSpPr>
          <p:cNvPr id="4" name="Title 3">
            <a:extLst>
              <a:ext uri="{FF2B5EF4-FFF2-40B4-BE49-F238E27FC236}">
                <a16:creationId xmlns:a16="http://schemas.microsoft.com/office/drawing/2014/main" id="{9F54C42D-A526-3A6B-EE5B-DAF814AEEC3A}"/>
              </a:ext>
            </a:extLst>
          </p:cNvPr>
          <p:cNvSpPr>
            <a:spLocks noGrp="1"/>
          </p:cNvSpPr>
          <p:nvPr>
            <p:ph type="title"/>
          </p:nvPr>
        </p:nvSpPr>
        <p:spPr/>
        <p:txBody>
          <a:bodyPr/>
          <a:lstStyle/>
          <a:p>
            <a:r>
              <a:rPr lang="en-US" sz="2000" dirty="0">
                <a:ea typeface="ＭＳ Ｐゴシック" pitchFamily="34" charset="-128"/>
              </a:rPr>
              <a:t>The Case for a Residential Demand Response Program</a:t>
            </a:r>
            <a:endParaRPr lang="en-US" sz="2000" dirty="0"/>
          </a:p>
        </p:txBody>
      </p:sp>
    </p:spTree>
    <p:extLst>
      <p:ext uri="{BB962C8B-B14F-4D97-AF65-F5344CB8AC3E}">
        <p14:creationId xmlns:p14="http://schemas.microsoft.com/office/powerpoint/2010/main" val="1052409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12A8A6-5CCC-04B8-5158-1B526574E503}"/>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E40D44-3D16-C1D3-2F14-862999BA9D95}"/>
              </a:ext>
            </a:extLst>
          </p:cNvPr>
          <p:cNvSpPr>
            <a:spLocks noGrp="1"/>
          </p:cNvSpPr>
          <p:nvPr>
            <p:ph sz="half" idx="1"/>
          </p:nvPr>
        </p:nvSpPr>
        <p:spPr>
          <a:xfrm>
            <a:off x="313128" y="820057"/>
            <a:ext cx="8353442" cy="4067532"/>
          </a:xfrm>
        </p:spPr>
        <p:txBody>
          <a:bodyPr>
            <a:normAutofit fontScale="92500" lnSpcReduction="10000"/>
          </a:bodyPr>
          <a:lstStyle/>
          <a:p>
            <a:pPr algn="just">
              <a:lnSpc>
                <a:spcPct val="110000"/>
              </a:lnSpc>
              <a:spcBef>
                <a:spcPts val="600"/>
              </a:spcBef>
              <a:spcAft>
                <a:spcPts val="600"/>
              </a:spcAft>
            </a:pPr>
            <a:r>
              <a:rPr lang="en-US" sz="1800" b="1" dirty="0">
                <a:effectLst/>
                <a:latin typeface="+mn-lt"/>
                <a:ea typeface="Times New Roman" panose="02020603050405020304" pitchFamily="18" charset="0"/>
              </a:rPr>
              <a:t>Provides similar financial incentives to grow residential demand response that have been provided to larger customer classes (e.g., Load Resources in AS, ERS, 4CP)</a:t>
            </a:r>
          </a:p>
          <a:p>
            <a:pPr algn="just">
              <a:lnSpc>
                <a:spcPct val="110000"/>
              </a:lnSpc>
              <a:spcBef>
                <a:spcPts val="600"/>
              </a:spcBef>
              <a:spcAft>
                <a:spcPts val="600"/>
              </a:spcAft>
            </a:pPr>
            <a:r>
              <a:rPr lang="en-US" sz="1800" b="1" dirty="0">
                <a:effectLst/>
                <a:latin typeface="+mn-lt"/>
                <a:ea typeface="Times New Roman" panose="02020603050405020304" pitchFamily="18" charset="0"/>
              </a:rPr>
              <a:t>Pay for performance – For a REP to receive compensation from the program, its participating customers must curtail</a:t>
            </a:r>
            <a:endParaRPr lang="en-US" sz="1800" b="1" strike="sngStrike" dirty="0">
              <a:effectLst/>
              <a:latin typeface="+mn-lt"/>
              <a:ea typeface="Times New Roman" panose="02020603050405020304" pitchFamily="18" charset="0"/>
            </a:endParaRPr>
          </a:p>
          <a:p>
            <a:pPr algn="just">
              <a:lnSpc>
                <a:spcPct val="110000"/>
              </a:lnSpc>
              <a:spcBef>
                <a:spcPts val="600"/>
              </a:spcBef>
              <a:spcAft>
                <a:spcPts val="600"/>
              </a:spcAft>
            </a:pPr>
            <a:r>
              <a:rPr lang="en-US" sz="1800" b="1" dirty="0">
                <a:latin typeface="+mn-lt"/>
                <a:ea typeface="Times New Roman" panose="02020603050405020304" pitchFamily="18" charset="0"/>
              </a:rPr>
              <a:t>Simple design – No complicated program structure that awards capacity obligations/payments in advance that then require </a:t>
            </a:r>
            <a:r>
              <a:rPr lang="en-US" sz="1800" b="1" dirty="0" err="1">
                <a:latin typeface="+mn-lt"/>
                <a:ea typeface="Times New Roman" panose="02020603050405020304" pitchFamily="18" charset="0"/>
              </a:rPr>
              <a:t>clawbacks</a:t>
            </a:r>
            <a:r>
              <a:rPr lang="en-US" sz="1800" b="1" dirty="0">
                <a:latin typeface="+mn-lt"/>
                <a:ea typeface="Times New Roman" panose="02020603050405020304" pitchFamily="18" charset="0"/>
              </a:rPr>
              <a:t> or additional performance penalties</a:t>
            </a:r>
          </a:p>
          <a:p>
            <a:pPr algn="just">
              <a:lnSpc>
                <a:spcPct val="110000"/>
              </a:lnSpc>
              <a:spcBef>
                <a:spcPts val="600"/>
              </a:spcBef>
              <a:spcAft>
                <a:spcPts val="600"/>
              </a:spcAft>
            </a:pPr>
            <a:r>
              <a:rPr lang="en-US" sz="1800" b="1" dirty="0">
                <a:latin typeface="+mn-lt"/>
                <a:ea typeface="Times New Roman" panose="02020603050405020304" pitchFamily="18" charset="0"/>
              </a:rPr>
              <a:t> Avoid technical complexity</a:t>
            </a:r>
          </a:p>
          <a:p>
            <a:pPr lvl="1" algn="just">
              <a:lnSpc>
                <a:spcPct val="110000"/>
              </a:lnSpc>
              <a:spcBef>
                <a:spcPts val="600"/>
              </a:spcBef>
              <a:spcAft>
                <a:spcPts val="600"/>
              </a:spcAft>
              <a:buFont typeface="Courier New" panose="02070309020205020404" pitchFamily="49" charset="0"/>
              <a:buChar char="o"/>
            </a:pPr>
            <a:r>
              <a:rPr lang="en-US" sz="1800" b="1" dirty="0">
                <a:latin typeface="+mn-lt"/>
                <a:ea typeface="Times New Roman" panose="02020603050405020304" pitchFamily="18" charset="0"/>
              </a:rPr>
              <a:t>No telemetry</a:t>
            </a:r>
          </a:p>
          <a:p>
            <a:pPr lvl="1" algn="just">
              <a:lnSpc>
                <a:spcPct val="110000"/>
              </a:lnSpc>
              <a:spcBef>
                <a:spcPts val="600"/>
              </a:spcBef>
              <a:spcAft>
                <a:spcPts val="600"/>
              </a:spcAft>
              <a:buFont typeface="Courier New" panose="02070309020205020404" pitchFamily="49" charset="0"/>
              <a:buChar char="o"/>
            </a:pPr>
            <a:r>
              <a:rPr lang="en-US" sz="1800" b="1" dirty="0">
                <a:latin typeface="+mn-lt"/>
                <a:ea typeface="Times New Roman" panose="02020603050405020304" pitchFamily="18" charset="0"/>
              </a:rPr>
              <a:t>Utilize existing reporting processes to get ERCOT the data they need to measure performance and calculate settlement</a:t>
            </a:r>
            <a:endParaRPr lang="en-US" sz="1800" b="1" dirty="0">
              <a:effectLst/>
              <a:latin typeface="+mn-lt"/>
              <a:ea typeface="Times New Roman" panose="02020603050405020304" pitchFamily="18" charset="0"/>
            </a:endParaRPr>
          </a:p>
          <a:p>
            <a:pPr algn="just">
              <a:lnSpc>
                <a:spcPct val="110000"/>
              </a:lnSpc>
              <a:spcBef>
                <a:spcPts val="600"/>
              </a:spcBef>
              <a:spcAft>
                <a:spcPts val="600"/>
              </a:spcAft>
            </a:pPr>
            <a:endParaRPr lang="en-US" sz="1800" dirty="0">
              <a:effectLst/>
              <a:latin typeface="+mn-lt"/>
              <a:ea typeface="Times New Roman" panose="02020603050405020304" pitchFamily="18" charset="0"/>
            </a:endParaRPr>
          </a:p>
        </p:txBody>
      </p:sp>
      <p:sp>
        <p:nvSpPr>
          <p:cNvPr id="4" name="Title 3">
            <a:extLst>
              <a:ext uri="{FF2B5EF4-FFF2-40B4-BE49-F238E27FC236}">
                <a16:creationId xmlns:a16="http://schemas.microsoft.com/office/drawing/2014/main" id="{DCFBB964-D30A-627C-04F3-5309C9ABE7D6}"/>
              </a:ext>
            </a:extLst>
          </p:cNvPr>
          <p:cNvSpPr>
            <a:spLocks noGrp="1"/>
          </p:cNvSpPr>
          <p:nvPr>
            <p:ph type="title"/>
          </p:nvPr>
        </p:nvSpPr>
        <p:spPr/>
        <p:txBody>
          <a:bodyPr/>
          <a:lstStyle/>
          <a:p>
            <a:r>
              <a:rPr lang="en-US" sz="2000" dirty="0">
                <a:ea typeface="ＭＳ Ｐゴシック" pitchFamily="34" charset="-128"/>
              </a:rPr>
              <a:t>Favorable Design Features of the Residential Demand Response Program in NPRR1296 for REPs</a:t>
            </a:r>
            <a:endParaRPr lang="en-US" sz="2000" dirty="0"/>
          </a:p>
        </p:txBody>
      </p:sp>
    </p:spTree>
    <p:extLst>
      <p:ext uri="{BB962C8B-B14F-4D97-AF65-F5344CB8AC3E}">
        <p14:creationId xmlns:p14="http://schemas.microsoft.com/office/powerpoint/2010/main" val="1320471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49AE1F-A6BF-797B-281B-1089426C58A8}"/>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499365A-0CCB-DF19-8409-BA77692B5584}"/>
              </a:ext>
            </a:extLst>
          </p:cNvPr>
          <p:cNvSpPr>
            <a:spLocks noGrp="1"/>
          </p:cNvSpPr>
          <p:nvPr>
            <p:ph sz="half" idx="1"/>
          </p:nvPr>
        </p:nvSpPr>
        <p:spPr>
          <a:xfrm>
            <a:off x="313128" y="820057"/>
            <a:ext cx="8353442" cy="4067532"/>
          </a:xfrm>
        </p:spPr>
        <p:txBody>
          <a:bodyPr>
            <a:normAutofit fontScale="92500" lnSpcReduction="10000"/>
          </a:bodyPr>
          <a:lstStyle/>
          <a:p>
            <a:pPr algn="just">
              <a:lnSpc>
                <a:spcPct val="110000"/>
              </a:lnSpc>
              <a:spcBef>
                <a:spcPts val="600"/>
              </a:spcBef>
              <a:spcAft>
                <a:spcPts val="600"/>
              </a:spcAft>
            </a:pPr>
            <a:r>
              <a:rPr lang="en-US" sz="1800" b="1" dirty="0">
                <a:effectLst/>
                <a:latin typeface="+mn-lt"/>
                <a:ea typeface="Times New Roman" panose="02020603050405020304" pitchFamily="18" charset="0"/>
              </a:rPr>
              <a:t>Impacts to Price </a:t>
            </a:r>
            <a:r>
              <a:rPr lang="en-US" sz="1800" b="1" dirty="0">
                <a:latin typeface="+mn-lt"/>
                <a:ea typeface="Times New Roman" panose="02020603050405020304" pitchFamily="18" charset="0"/>
              </a:rPr>
              <a:t>F</a:t>
            </a:r>
            <a:r>
              <a:rPr lang="en-US" sz="1800" b="1" dirty="0">
                <a:effectLst/>
                <a:latin typeface="+mn-lt"/>
                <a:ea typeface="Times New Roman" panose="02020603050405020304" pitchFamily="18" charset="0"/>
              </a:rPr>
              <a:t>ormation – The reduced consumption from customers as a result of this program </a:t>
            </a:r>
            <a:r>
              <a:rPr lang="en-US" sz="1800" b="1" dirty="0">
                <a:latin typeface="+mn-lt"/>
                <a:ea typeface="Times New Roman" panose="02020603050405020304" pitchFamily="18" charset="0"/>
              </a:rPr>
              <a:t>could</a:t>
            </a:r>
            <a:r>
              <a:rPr lang="en-US" sz="1800" b="1" dirty="0">
                <a:effectLst/>
                <a:latin typeface="+mn-lt"/>
                <a:ea typeface="Times New Roman" panose="02020603050405020304" pitchFamily="18" charset="0"/>
              </a:rPr>
              <a:t> lower energy prices</a:t>
            </a:r>
          </a:p>
          <a:p>
            <a:pPr lvl="1" algn="just">
              <a:lnSpc>
                <a:spcPct val="110000"/>
              </a:lnSpc>
              <a:spcBef>
                <a:spcPts val="600"/>
              </a:spcBef>
              <a:spcAft>
                <a:spcPts val="600"/>
              </a:spcAft>
              <a:buFont typeface="Courier New" panose="02070309020205020404" pitchFamily="49" charset="0"/>
              <a:buChar char="o"/>
            </a:pPr>
            <a:r>
              <a:rPr lang="en-US" sz="1800" dirty="0">
                <a:latin typeface="+mn-lt"/>
                <a:ea typeface="Times New Roman" panose="02020603050405020304" pitchFamily="18" charset="0"/>
              </a:rPr>
              <a:t>While there are many other programs and policies that significantly impact and suppress energy prices in ERCOT, Reliant acknowledges this concern and agrees stakeholders should address price formation impacts in the design of this program. The remaining slides are dedicated to addressing this concern.</a:t>
            </a:r>
            <a:endParaRPr lang="en-US" sz="1800" dirty="0">
              <a:effectLst/>
              <a:latin typeface="+mn-lt"/>
              <a:ea typeface="Times New Roman" panose="02020603050405020304" pitchFamily="18" charset="0"/>
            </a:endParaRPr>
          </a:p>
          <a:p>
            <a:pPr algn="just">
              <a:lnSpc>
                <a:spcPct val="110000"/>
              </a:lnSpc>
              <a:spcBef>
                <a:spcPts val="600"/>
              </a:spcBef>
              <a:spcAft>
                <a:spcPts val="600"/>
              </a:spcAft>
            </a:pPr>
            <a:r>
              <a:rPr lang="en-US" sz="1800" b="1" dirty="0">
                <a:latin typeface="+mn-lt"/>
                <a:ea typeface="Times New Roman" panose="02020603050405020304" pitchFamily="18" charset="0"/>
              </a:rPr>
              <a:t>Non Opt-In Entity (NOIE) Participation – It would be difficult for many NOIEs (most?) to participate in the program given the technical requirements for data submission</a:t>
            </a:r>
          </a:p>
          <a:p>
            <a:pPr lvl="1" algn="just">
              <a:lnSpc>
                <a:spcPct val="110000"/>
              </a:lnSpc>
              <a:spcBef>
                <a:spcPts val="600"/>
              </a:spcBef>
              <a:spcAft>
                <a:spcPts val="600"/>
              </a:spcAft>
              <a:buFont typeface="Courier New" panose="02070309020205020404" pitchFamily="49" charset="0"/>
              <a:buChar char="o"/>
            </a:pPr>
            <a:r>
              <a:rPr lang="en-US" sz="1800" dirty="0">
                <a:latin typeface="+mn-lt"/>
                <a:ea typeface="Times New Roman" panose="02020603050405020304" pitchFamily="18" charset="0"/>
              </a:rPr>
              <a:t>Potential Solution: NOIEs that elect to participate would share in the cost allocation. Those that do not would not be allocated the costs of the program. </a:t>
            </a:r>
            <a:endParaRPr lang="en-US" sz="1800" dirty="0">
              <a:effectLst/>
              <a:latin typeface="+mn-lt"/>
              <a:ea typeface="Times New Roman" panose="02020603050405020304" pitchFamily="18" charset="0"/>
            </a:endParaRPr>
          </a:p>
        </p:txBody>
      </p:sp>
      <p:sp>
        <p:nvSpPr>
          <p:cNvPr id="4" name="Title 3">
            <a:extLst>
              <a:ext uri="{FF2B5EF4-FFF2-40B4-BE49-F238E27FC236}">
                <a16:creationId xmlns:a16="http://schemas.microsoft.com/office/drawing/2014/main" id="{E7E33382-8CC7-677E-2BD3-BB15EEDC02F2}"/>
              </a:ext>
            </a:extLst>
          </p:cNvPr>
          <p:cNvSpPr>
            <a:spLocks noGrp="1"/>
          </p:cNvSpPr>
          <p:nvPr>
            <p:ph type="title"/>
          </p:nvPr>
        </p:nvSpPr>
        <p:spPr/>
        <p:txBody>
          <a:bodyPr/>
          <a:lstStyle/>
          <a:p>
            <a:r>
              <a:rPr lang="en-US" sz="2000" dirty="0">
                <a:ea typeface="ＭＳ Ｐゴシック" pitchFamily="34" charset="-128"/>
              </a:rPr>
              <a:t>Concerns Expressed with the Residential Demand Response Program in NPRR1296</a:t>
            </a:r>
            <a:endParaRPr lang="en-US" sz="2000" dirty="0"/>
          </a:p>
        </p:txBody>
      </p:sp>
    </p:spTree>
    <p:extLst>
      <p:ext uri="{BB962C8B-B14F-4D97-AF65-F5344CB8AC3E}">
        <p14:creationId xmlns:p14="http://schemas.microsoft.com/office/powerpoint/2010/main" val="2863319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D243C1-8BEB-5D8D-AD63-C371B39409CB}"/>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FA9559-EBF1-32D0-D6A3-29EE54579C6B}"/>
              </a:ext>
            </a:extLst>
          </p:cNvPr>
          <p:cNvSpPr>
            <a:spLocks noGrp="1"/>
          </p:cNvSpPr>
          <p:nvPr>
            <p:ph sz="half" idx="1"/>
          </p:nvPr>
        </p:nvSpPr>
        <p:spPr>
          <a:xfrm>
            <a:off x="313128" y="820057"/>
            <a:ext cx="8353442" cy="4067532"/>
          </a:xfrm>
        </p:spPr>
        <p:txBody>
          <a:bodyPr>
            <a:normAutofit fontScale="92500" lnSpcReduction="10000"/>
          </a:bodyPr>
          <a:lstStyle/>
          <a:p>
            <a:pPr algn="just">
              <a:lnSpc>
                <a:spcPct val="110000"/>
              </a:lnSpc>
              <a:spcBef>
                <a:spcPts val="600"/>
              </a:spcBef>
              <a:spcAft>
                <a:spcPts val="600"/>
              </a:spcAft>
            </a:pPr>
            <a:r>
              <a:rPr lang="en-US" sz="1800" b="1" dirty="0">
                <a:latin typeface="+mn-lt"/>
                <a:ea typeface="Times New Roman" panose="02020603050405020304" pitchFamily="18" charset="0"/>
              </a:rPr>
              <a:t>Include an ERS-style Price Adjustment Mechanism in NPRR1296</a:t>
            </a:r>
            <a:endParaRPr lang="en-US" sz="1800" b="1" dirty="0">
              <a:effectLst/>
              <a:latin typeface="+mn-lt"/>
              <a:ea typeface="Times New Roman" panose="02020603050405020304" pitchFamily="18" charset="0"/>
            </a:endParaRPr>
          </a:p>
          <a:p>
            <a:pPr lvl="1" algn="just">
              <a:lnSpc>
                <a:spcPct val="110000"/>
              </a:lnSpc>
              <a:spcBef>
                <a:spcPts val="600"/>
              </a:spcBef>
              <a:spcAft>
                <a:spcPts val="600"/>
              </a:spcAft>
              <a:buFont typeface="Courier New" panose="02070309020205020404" pitchFamily="49" charset="0"/>
              <a:buChar char="o"/>
            </a:pPr>
            <a:r>
              <a:rPr lang="en-US" sz="1800" dirty="0">
                <a:latin typeface="+mn-lt"/>
                <a:ea typeface="Times New Roman" panose="02020603050405020304" pitchFamily="18" charset="0"/>
              </a:rPr>
              <a:t>Each REP that notifies ERCOT of its participation in the program at the beginning of the season will also be required to provide ERCOT an estimate of its curtailment capability in MWs.</a:t>
            </a:r>
          </a:p>
          <a:p>
            <a:pPr lvl="2" algn="just">
              <a:lnSpc>
                <a:spcPct val="110000"/>
              </a:lnSpc>
              <a:spcBef>
                <a:spcPts val="600"/>
              </a:spcBef>
              <a:spcAft>
                <a:spcPts val="600"/>
              </a:spcAft>
              <a:buFont typeface="Wingdings" panose="05000000000000000000" pitchFamily="2" charset="2"/>
              <a:buChar char="Ø"/>
            </a:pPr>
            <a:r>
              <a:rPr lang="en-US" sz="1800" dirty="0">
                <a:latin typeface="+mn-lt"/>
                <a:ea typeface="Times New Roman" panose="02020603050405020304" pitchFamily="18" charset="0"/>
              </a:rPr>
              <a:t>ERCOT could easily verify this value or estimate their own.</a:t>
            </a:r>
          </a:p>
          <a:p>
            <a:pPr lvl="1" algn="just">
              <a:lnSpc>
                <a:spcPct val="110000"/>
              </a:lnSpc>
              <a:spcBef>
                <a:spcPts val="600"/>
              </a:spcBef>
              <a:spcAft>
                <a:spcPts val="600"/>
              </a:spcAft>
              <a:buFont typeface="Courier New" panose="02070309020205020404" pitchFamily="49" charset="0"/>
              <a:buChar char="o"/>
            </a:pPr>
            <a:r>
              <a:rPr lang="en-US" sz="1800" dirty="0">
                <a:latin typeface="+mn-lt"/>
                <a:ea typeface="Times New Roman" panose="02020603050405020304" pitchFamily="18" charset="0"/>
              </a:rPr>
              <a:t>If ERCOT deploys ERS during the season, the aggregate estimated curtailment capability provided by REPs will be included in the Reliability Deployment Price Adder.</a:t>
            </a:r>
          </a:p>
          <a:p>
            <a:pPr lvl="2" algn="just">
              <a:lnSpc>
                <a:spcPct val="110000"/>
              </a:lnSpc>
              <a:spcBef>
                <a:spcPts val="600"/>
              </a:spcBef>
              <a:spcAft>
                <a:spcPts val="600"/>
              </a:spcAft>
              <a:buFont typeface="Wingdings" panose="05000000000000000000" pitchFamily="2" charset="2"/>
              <a:buChar char="Ø"/>
            </a:pPr>
            <a:r>
              <a:rPr lang="en-US" sz="1800" dirty="0">
                <a:latin typeface="+mn-lt"/>
                <a:ea typeface="Times New Roman" panose="02020603050405020304" pitchFamily="18" charset="0"/>
              </a:rPr>
              <a:t>Why base the RDPA for this program on ERS? Because it is reasonable to assume REPs will deploy their programs by the time ERS is deployed, thus this will be an accurate adjustment to price, if any is needed.</a:t>
            </a:r>
          </a:p>
        </p:txBody>
      </p:sp>
      <p:sp>
        <p:nvSpPr>
          <p:cNvPr id="4" name="Title 3">
            <a:extLst>
              <a:ext uri="{FF2B5EF4-FFF2-40B4-BE49-F238E27FC236}">
                <a16:creationId xmlns:a16="http://schemas.microsoft.com/office/drawing/2014/main" id="{1C1E907A-7C0F-7B5A-9895-C1574850E97C}"/>
              </a:ext>
            </a:extLst>
          </p:cNvPr>
          <p:cNvSpPr>
            <a:spLocks noGrp="1"/>
          </p:cNvSpPr>
          <p:nvPr>
            <p:ph type="title"/>
          </p:nvPr>
        </p:nvSpPr>
        <p:spPr/>
        <p:txBody>
          <a:bodyPr/>
          <a:lstStyle/>
          <a:p>
            <a:r>
              <a:rPr lang="en-US" sz="2000" dirty="0">
                <a:ea typeface="ＭＳ Ｐゴシック" pitchFamily="34" charset="-128"/>
              </a:rPr>
              <a:t>Solutions to Price Formation</a:t>
            </a:r>
            <a:endParaRPr lang="en-US" sz="2000" dirty="0"/>
          </a:p>
        </p:txBody>
      </p:sp>
    </p:spTree>
    <p:extLst>
      <p:ext uri="{BB962C8B-B14F-4D97-AF65-F5344CB8AC3E}">
        <p14:creationId xmlns:p14="http://schemas.microsoft.com/office/powerpoint/2010/main" val="432883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A6BA8C-F646-C808-0EEE-3DA351AAA02C}"/>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8686D4-9F80-B147-5B6B-40C30F5DD7BE}"/>
              </a:ext>
            </a:extLst>
          </p:cNvPr>
          <p:cNvSpPr>
            <a:spLocks noGrp="1"/>
          </p:cNvSpPr>
          <p:nvPr>
            <p:ph sz="half" idx="1"/>
          </p:nvPr>
        </p:nvSpPr>
        <p:spPr>
          <a:xfrm>
            <a:off x="313128" y="820057"/>
            <a:ext cx="8353442" cy="3832410"/>
          </a:xfrm>
        </p:spPr>
        <p:txBody>
          <a:bodyPr>
            <a:normAutofit fontScale="92500" lnSpcReduction="20000"/>
          </a:bodyPr>
          <a:lstStyle/>
          <a:p>
            <a:pPr algn="just">
              <a:lnSpc>
                <a:spcPct val="110000"/>
              </a:lnSpc>
              <a:spcBef>
                <a:spcPts val="600"/>
              </a:spcBef>
              <a:spcAft>
                <a:spcPts val="600"/>
              </a:spcAft>
            </a:pPr>
            <a:r>
              <a:rPr lang="en-US" sz="1800" b="1" dirty="0">
                <a:latin typeface="+mn-lt"/>
                <a:ea typeface="Times New Roman" panose="02020603050405020304" pitchFamily="18" charset="0"/>
              </a:rPr>
              <a:t>Replace Weather Sensitive ERS with the Residential Demand Response Program in NPRR1296 to create a Residential ERS product</a:t>
            </a:r>
            <a:endParaRPr lang="en-US" sz="1800" b="1" dirty="0">
              <a:effectLst/>
              <a:latin typeface="+mn-lt"/>
              <a:ea typeface="Times New Roman" panose="02020603050405020304" pitchFamily="18" charset="0"/>
            </a:endParaRPr>
          </a:p>
          <a:p>
            <a:pPr lvl="1" algn="just">
              <a:lnSpc>
                <a:spcPct val="110000"/>
              </a:lnSpc>
              <a:spcBef>
                <a:spcPts val="600"/>
              </a:spcBef>
              <a:spcAft>
                <a:spcPts val="600"/>
              </a:spcAft>
              <a:buFont typeface="Courier New" panose="02070309020205020404" pitchFamily="49" charset="0"/>
              <a:buChar char="o"/>
            </a:pPr>
            <a:r>
              <a:rPr lang="en-US" sz="1800" dirty="0">
                <a:latin typeface="+mn-lt"/>
                <a:ea typeface="Times New Roman" panose="02020603050405020304" pitchFamily="18" charset="0"/>
              </a:rPr>
              <a:t>Maintain the pay for performance structure in NPRR1296 rather than an upfront </a:t>
            </a:r>
            <a:r>
              <a:rPr lang="en-US" sz="1800">
                <a:latin typeface="+mn-lt"/>
                <a:ea typeface="Times New Roman" panose="02020603050405020304" pitchFamily="18" charset="0"/>
              </a:rPr>
              <a:t>capacity procurement.</a:t>
            </a:r>
            <a:endParaRPr lang="en-US" sz="1800" dirty="0">
              <a:latin typeface="+mn-lt"/>
              <a:ea typeface="Times New Roman" panose="02020603050405020304" pitchFamily="18" charset="0"/>
            </a:endParaRPr>
          </a:p>
          <a:p>
            <a:pPr lvl="1" algn="just">
              <a:lnSpc>
                <a:spcPct val="110000"/>
              </a:lnSpc>
              <a:spcBef>
                <a:spcPts val="600"/>
              </a:spcBef>
              <a:spcAft>
                <a:spcPts val="600"/>
              </a:spcAft>
              <a:buFont typeface="Courier New" panose="02070309020205020404" pitchFamily="49" charset="0"/>
              <a:buChar char="o"/>
            </a:pPr>
            <a:r>
              <a:rPr lang="en-US" sz="1800" dirty="0">
                <a:latin typeface="+mn-lt"/>
                <a:ea typeface="Times New Roman" panose="02020603050405020304" pitchFamily="18" charset="0"/>
              </a:rPr>
              <a:t>Maintain a separate budget for this program as proposed in NPRR1296 with the curtailment cap and incentive payment.* </a:t>
            </a:r>
          </a:p>
          <a:p>
            <a:pPr lvl="1" algn="just">
              <a:lnSpc>
                <a:spcPct val="110000"/>
              </a:lnSpc>
              <a:spcBef>
                <a:spcPts val="600"/>
              </a:spcBef>
              <a:spcAft>
                <a:spcPts val="600"/>
              </a:spcAft>
              <a:buFont typeface="Courier New" panose="02070309020205020404" pitchFamily="49" charset="0"/>
              <a:buChar char="o"/>
            </a:pPr>
            <a:r>
              <a:rPr lang="en-US" sz="1800" dirty="0">
                <a:latin typeface="+mn-lt"/>
                <a:ea typeface="Times New Roman" panose="02020603050405020304" pitchFamily="18" charset="0"/>
              </a:rPr>
              <a:t>Each REP that notifies ERCOT of its participation in the program at the beginning of the season will also be required to provide ERCOT an estimate of its curtailment capability in MWs (or ERCOT estimates it).</a:t>
            </a:r>
          </a:p>
          <a:p>
            <a:pPr lvl="1" algn="just">
              <a:lnSpc>
                <a:spcPct val="110000"/>
              </a:lnSpc>
              <a:spcBef>
                <a:spcPts val="600"/>
              </a:spcBef>
              <a:spcAft>
                <a:spcPts val="600"/>
              </a:spcAft>
              <a:buFont typeface="Courier New" panose="02070309020205020404" pitchFamily="49" charset="0"/>
              <a:buChar char="o"/>
            </a:pPr>
            <a:r>
              <a:rPr lang="en-US" sz="1800" dirty="0">
                <a:latin typeface="+mn-lt"/>
                <a:ea typeface="Times New Roman" panose="02020603050405020304" pitchFamily="18" charset="0"/>
              </a:rPr>
              <a:t>Include the aggregate estimated curtailment capability provided by REPs for the Residential ERS product in the Reliability Deployment Price Adder along with other ERS MWs.</a:t>
            </a:r>
          </a:p>
        </p:txBody>
      </p:sp>
      <p:sp>
        <p:nvSpPr>
          <p:cNvPr id="4" name="Title 3">
            <a:extLst>
              <a:ext uri="{FF2B5EF4-FFF2-40B4-BE49-F238E27FC236}">
                <a16:creationId xmlns:a16="http://schemas.microsoft.com/office/drawing/2014/main" id="{E384E1E8-2DD8-76A2-D535-A3A5B9E1DC23}"/>
              </a:ext>
            </a:extLst>
          </p:cNvPr>
          <p:cNvSpPr>
            <a:spLocks noGrp="1"/>
          </p:cNvSpPr>
          <p:nvPr>
            <p:ph type="title"/>
          </p:nvPr>
        </p:nvSpPr>
        <p:spPr/>
        <p:txBody>
          <a:bodyPr/>
          <a:lstStyle/>
          <a:p>
            <a:r>
              <a:rPr lang="en-US" sz="2000" dirty="0">
                <a:ea typeface="ＭＳ Ｐゴシック" pitchFamily="34" charset="-128"/>
              </a:rPr>
              <a:t>Solutions to Price Formation</a:t>
            </a:r>
            <a:endParaRPr lang="en-US" sz="2000" dirty="0"/>
          </a:p>
        </p:txBody>
      </p:sp>
      <p:sp>
        <p:nvSpPr>
          <p:cNvPr id="3" name="TextBox 2">
            <a:extLst>
              <a:ext uri="{FF2B5EF4-FFF2-40B4-BE49-F238E27FC236}">
                <a16:creationId xmlns:a16="http://schemas.microsoft.com/office/drawing/2014/main" id="{FAF7EF52-8349-0F77-AEE8-EBB4BE7D83DB}"/>
              </a:ext>
            </a:extLst>
          </p:cNvPr>
          <p:cNvSpPr txBox="1"/>
          <p:nvPr/>
        </p:nvSpPr>
        <p:spPr>
          <a:xfrm>
            <a:off x="4328107" y="4773466"/>
            <a:ext cx="3682035" cy="276999"/>
          </a:xfrm>
          <a:prstGeom prst="rect">
            <a:avLst/>
          </a:prstGeom>
          <a:noFill/>
        </p:spPr>
        <p:txBody>
          <a:bodyPr wrap="square" rtlCol="0">
            <a:spAutoFit/>
          </a:bodyPr>
          <a:lstStyle/>
          <a:p>
            <a:r>
              <a:rPr lang="en-US" sz="1200" dirty="0"/>
              <a:t>*Requires modification to PUCT Rule §25.507</a:t>
            </a:r>
          </a:p>
        </p:txBody>
      </p:sp>
    </p:spTree>
    <p:extLst>
      <p:ext uri="{BB962C8B-B14F-4D97-AF65-F5344CB8AC3E}">
        <p14:creationId xmlns:p14="http://schemas.microsoft.com/office/powerpoint/2010/main" val="127998019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34"/>
  <p:tag name="ARTICULATE_DESIGN_ID_NRG BLOCK PLUS THEME" val="LEA1AY6l"/>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NRG Block Plus Theme">
  <a:themeElements>
    <a:clrScheme name="Custom 8">
      <a:dk1>
        <a:srgbClr val="000000"/>
      </a:dk1>
      <a:lt1>
        <a:srgbClr val="FFFFFF"/>
      </a:lt1>
      <a:dk2>
        <a:srgbClr val="F3F3F3"/>
      </a:dk2>
      <a:lt2>
        <a:srgbClr val="97999C"/>
      </a:lt2>
      <a:accent1>
        <a:srgbClr val="1DEEFB"/>
      </a:accent1>
      <a:accent2>
        <a:srgbClr val="18AAFD"/>
      </a:accent2>
      <a:accent3>
        <a:srgbClr val="235FE7"/>
      </a:accent3>
      <a:accent4>
        <a:srgbClr val="0A38D9"/>
      </a:accent4>
      <a:accent5>
        <a:srgbClr val="0D1D5E"/>
      </a:accent5>
      <a:accent6>
        <a:srgbClr val="EE1587"/>
      </a:accent6>
      <a:hlink>
        <a:srgbClr val="00A3DA"/>
      </a:hlink>
      <a:folHlink>
        <a:srgbClr val="D8117D"/>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PPT Corporate Blue Wide_Final  -  Read-Only" id="{C854035C-CE2A-4FD7-A940-AC88616F5637}" vid="{BE928A42-9510-4165-9F78-85FDCD9BFEF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A4F61575FA67747B0C7F09574505781" ma:contentTypeVersion="38" ma:contentTypeDescription="Create a new document." ma:contentTypeScope="" ma:versionID="773e6253523e442151df6acbc08aaa15">
  <xsd:schema xmlns:xsd="http://www.w3.org/2001/XMLSchema" xmlns:xs="http://www.w3.org/2001/XMLSchema" xmlns:p="http://schemas.microsoft.com/office/2006/metadata/properties" xmlns:ns1="http://schemas.microsoft.com/sharepoint/v3" xmlns:ns2="ee764db7-749f-43c7-961a-70b9077b1987" xmlns:ns3="7f752bb6-e997-46aa-9b6b-b56d14aefbc1" xmlns:ns4="5790af3c-6841-42e3-8f0d-9f2b013c2d6b" targetNamespace="http://schemas.microsoft.com/office/2006/metadata/properties" ma:root="true" ma:fieldsID="314f0842ef56c49891a1b93df5609c09" ns1:_="" ns2:_="" ns3:_="" ns4:_="">
    <xsd:import namespace="http://schemas.microsoft.com/sharepoint/v3"/>
    <xsd:import namespace="ee764db7-749f-43c7-961a-70b9077b1987"/>
    <xsd:import namespace="7f752bb6-e997-46aa-9b6b-b56d14aefbc1"/>
    <xsd:import namespace="5790af3c-6841-42e3-8f0d-9f2b013c2d6b"/>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lcf76f155ced4ddcb4097134ff3c332f" minOccurs="0"/>
                <xsd:element ref="ns4:TaxCatchAll" minOccurs="0"/>
                <xsd:element ref="ns2:_dlc_DocId" minOccurs="0"/>
                <xsd:element ref="ns2:_dlc_DocIdUrl" minOccurs="0"/>
                <xsd:element ref="ns2:_dlc_DocIdPersistId"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3"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4"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e764db7-749f-43c7-961a-70b9077b1987" elementFormDefault="qualified">
    <xsd:import namespace="http://schemas.microsoft.com/office/2006/documentManagement/types"/>
    <xsd:import namespace="http://schemas.microsoft.com/office/infopath/2007/PartnerControls"/>
    <xsd:element name="SharedWithUsers" ma:index="10"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_dlc_DocId" ma:index="24" nillable="true" ma:displayName="Document ID Value" ma:description="The value of the document ID assigned to this item." ma:indexed="true" ma:internalName="_dlc_DocId" ma:readOnly="true">
      <xsd:simpleType>
        <xsd:restriction base="dms:Text"/>
      </xsd:simpleType>
    </xsd:element>
    <xsd:element name="_dlc_DocIdUrl" ma:index="25"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6"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7f752bb6-e997-46aa-9b6b-b56d14aefbc1"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faa8700-4581-4d6c-9257-2967c27411cf" ma:termSetId="09814cd3-568e-fe90-9814-8d621ff8fb84" ma:anchorId="fba54fb3-c3e1-fe81-a776-ca4b69148c4d" ma:open="true" ma:isKeyword="false">
      <xsd:complexType>
        <xsd:sequence>
          <xsd:element ref="pc:Terms" minOccurs="0" maxOccurs="1"/>
        </xsd:sequence>
      </xsd:complex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790af3c-6841-42e3-8f0d-9f2b013c2d6b"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69b6524d-30dd-466d-9c82-050972227acb}" ma:internalName="TaxCatchAll" ma:showField="CatchAllData" ma:web="ee764db7-749f-43c7-961a-70b9077b198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ma:readOnly="tru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_dlc_DocId xmlns="ee764db7-749f-43c7-961a-70b9077b1987">7WC3H6HQ3V3T-377445871-5666</_dlc_DocId>
    <_dlc_DocIdUrl xmlns="ee764db7-749f-43c7-961a-70b9077b1987">
      <Url>https://onenrg.sharepoint.com/sites/Insider/_layouts/15/DocIdRedir.aspx?ID=7WC3H6HQ3V3T-377445871-5666</Url>
      <Description>7WC3H6HQ3V3T-377445871-5666</Description>
    </_dlc_DocIdUrl>
    <TaxCatchAll xmlns="5790af3c-6841-42e3-8f0d-9f2b013c2d6b" xsi:nil="true"/>
    <lcf76f155ced4ddcb4097134ff3c332f xmlns="7f752bb6-e997-46aa-9b6b-b56d14aefbc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68117A0-10DD-4F0B-93AE-71E99CFE4192}">
  <ds:schemaRefs>
    <ds:schemaRef ds:uri="http://schemas.microsoft.com/sharepoint/v3/contenttype/forms"/>
  </ds:schemaRefs>
</ds:datastoreItem>
</file>

<file path=customXml/itemProps2.xml><?xml version="1.0" encoding="utf-8"?>
<ds:datastoreItem xmlns:ds="http://schemas.openxmlformats.org/officeDocument/2006/customXml" ds:itemID="{06273E4F-BB26-4550-BABD-B95184A7A7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e764db7-749f-43c7-961a-70b9077b1987"/>
    <ds:schemaRef ds:uri="7f752bb6-e997-46aa-9b6b-b56d14aefbc1"/>
    <ds:schemaRef ds:uri="5790af3c-6841-42e3-8f0d-9f2b013c2d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2732DEE-F7DF-4C66-A77E-E1F64BA2016A}">
  <ds:schemaRefs>
    <ds:schemaRef ds:uri="http://schemas.microsoft.com/sharepoint/events"/>
  </ds:schemaRefs>
</ds:datastoreItem>
</file>

<file path=customXml/itemProps4.xml><?xml version="1.0" encoding="utf-8"?>
<ds:datastoreItem xmlns:ds="http://schemas.openxmlformats.org/officeDocument/2006/customXml" ds:itemID="{66D9074B-1B9F-424F-A7B5-064E365C47A2}">
  <ds:schemaRefs>
    <ds:schemaRef ds:uri="http://purl.org/dc/terms/"/>
    <ds:schemaRef ds:uri="http://schemas.microsoft.com/sharepoint/v3"/>
    <ds:schemaRef ds:uri="7f752bb6-e997-46aa-9b6b-b56d14aefbc1"/>
    <ds:schemaRef ds:uri="http://purl.org/dc/dcmitype/"/>
    <ds:schemaRef ds:uri="http://schemas.openxmlformats.org/package/2006/metadata/core-properties"/>
    <ds:schemaRef ds:uri="5790af3c-6841-42e3-8f0d-9f2b013c2d6b"/>
    <ds:schemaRef ds:uri="http://purl.org/dc/elements/1.1/"/>
    <ds:schemaRef ds:uri="http://schemas.microsoft.com/office/2006/metadata/properties"/>
    <ds:schemaRef ds:uri="http://schemas.microsoft.com/office/2006/documentManagement/types"/>
    <ds:schemaRef ds:uri="http://schemas.microsoft.com/office/infopath/2007/PartnerControls"/>
    <ds:schemaRef ds:uri="ee764db7-749f-43c7-961a-70b9077b1987"/>
    <ds:schemaRef ds:uri="http://www.w3.org/XML/1998/namespace"/>
  </ds:schemaRefs>
</ds:datastoreItem>
</file>

<file path=docMetadata/LabelInfo.xml><?xml version="1.0" encoding="utf-8"?>
<clbl:labelList xmlns:clbl="http://schemas.microsoft.com/office/2020/mipLabelMetadata">
  <clbl:label id="{f7f7157e-03dd-4df4-a10b-f59d8fe642d0}" enabled="0" method="" siteId="{f7f7157e-03dd-4df4-a10b-f59d8fe642d0}" removed="1"/>
</clbl:labelList>
</file>

<file path=docProps/app.xml><?xml version="1.0" encoding="utf-8"?>
<Properties xmlns="http://schemas.openxmlformats.org/officeDocument/2006/extended-properties" xmlns:vt="http://schemas.openxmlformats.org/officeDocument/2006/docPropsVTypes">
  <Template>NRG Block Plus Theme</Template>
  <TotalTime>10496</TotalTime>
  <Words>765</Words>
  <Application>Microsoft Office PowerPoint</Application>
  <PresentationFormat>On-screen Show (16:9)</PresentationFormat>
  <Paragraphs>40</Paragraphs>
  <Slides>6</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vt:i4>
      </vt:variant>
    </vt:vector>
  </HeadingPairs>
  <TitlesOfParts>
    <vt:vector size="16" baseType="lpstr">
      <vt:lpstr>ＭＳ Ｐゴシック</vt:lpstr>
      <vt:lpstr>Aptos</vt:lpstr>
      <vt:lpstr>Arial</vt:lpstr>
      <vt:lpstr>Calibri</vt:lpstr>
      <vt:lpstr>Courier New</vt:lpstr>
      <vt:lpstr>Times New Roman</vt:lpstr>
      <vt:lpstr>Verdana</vt:lpstr>
      <vt:lpstr>Verdana Regular</vt:lpstr>
      <vt:lpstr>Wingdings</vt:lpstr>
      <vt:lpstr>NRG Block Plus Theme</vt:lpstr>
      <vt:lpstr>PowerPoint Presentation</vt:lpstr>
      <vt:lpstr>The Case for a Residential Demand Response Program</vt:lpstr>
      <vt:lpstr>Favorable Design Features of the Residential Demand Response Program in NPRR1296 for REPs</vt:lpstr>
      <vt:lpstr>Concerns Expressed with the Residential Demand Response Program in NPRR1296</vt:lpstr>
      <vt:lpstr>Solutions to Price Formation</vt:lpstr>
      <vt:lpstr>Solutions to Price 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NRG Simple Template</dc:title>
  <dc:creator>Claghorn, Dustin</dc:creator>
  <cp:lastModifiedBy>Bill Barnes</cp:lastModifiedBy>
  <cp:revision>2469</cp:revision>
  <cp:lastPrinted>2025-03-10T20:30:04Z</cp:lastPrinted>
  <dcterms:created xsi:type="dcterms:W3CDTF">2022-06-23T21:11:40Z</dcterms:created>
  <dcterms:modified xsi:type="dcterms:W3CDTF">2025-10-15T16:41:31Z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0x010100BA4F61575FA67747B0C7F09574505781</vt:lpwstr>
  </property>
  <property fmtid="{D5CDD505-2E9C-101B-9397-08002B2CF9AE}" pid="3" name="ArticulateGUID">
    <vt:lpwstr>9ADE41CB-BFD1-4668-AF5E-BA9EEB23E22E</vt:lpwstr>
  </property>
  <property fmtid="{D5CDD505-2E9C-101B-9397-08002B2CF9AE}" pid="4" name="ArticulatePath">
    <vt:lpwstr>http://insider.nrgenergy.com/Sections/Departments/Brand-Management/Documents/2019/PPT_Templates/293339206_Template_PPT Corporate Blue Wide_Final</vt:lpwstr>
  </property>
  <property fmtid="{D5CDD505-2E9C-101B-9397-08002B2CF9AE}" pid="5" name="_dlc_DocIdItemGuid">
    <vt:lpwstr>8a279897-4311-4101-89ad-5d8c442949fc</vt:lpwstr>
  </property>
  <property fmtid="{D5CDD505-2E9C-101B-9397-08002B2CF9AE}" pid="6" name="MediaServiceImageTags">
    <vt:lpwstr/>
  </property>
</Properties>
</file>